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4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C7240-5A47-445D-9481-4FDC3ECAB953}" v="1" dt="2023-08-30T03:58:26.913"/>
    <p1510:client id="{858C005E-80A8-4F2B-8F04-805F95F54F4E}" v="13" dt="2023-08-31T04:54:58.325"/>
    <p1510:client id="{CF8BFD78-19C7-4584-9417-550E172BE684}" v="3" dt="2023-08-31T05:59:25.655"/>
    <p1510:client id="{DA97A48F-B85A-4B6C-82C3-127E5A3613BB}" v="1" dt="2023-08-30T13:45:06.98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ic Kiel B. Melocoton" userId="S::jerickiel.melocoton@cit.edu::686763ba-8f55-4858-b4ab-aecdaac39a3a" providerId="AD" clId="Web-{DA97A48F-B85A-4B6C-82C3-127E5A3613BB}"/>
    <pc:docChg chg="sldOrd">
      <pc:chgData name="Jeric Kiel B. Melocoton" userId="S::jerickiel.melocoton@cit.edu::686763ba-8f55-4858-b4ab-aecdaac39a3a" providerId="AD" clId="Web-{DA97A48F-B85A-4B6C-82C3-127E5A3613BB}" dt="2023-08-30T13:45:06.980" v="0"/>
      <pc:docMkLst>
        <pc:docMk/>
      </pc:docMkLst>
      <pc:sldChg chg="ord">
        <pc:chgData name="Jeric Kiel B. Melocoton" userId="S::jerickiel.melocoton@cit.edu::686763ba-8f55-4858-b4ab-aecdaac39a3a" providerId="AD" clId="Web-{DA97A48F-B85A-4B6C-82C3-127E5A3613BB}" dt="2023-08-30T13:45:06.980" v="0"/>
        <pc:sldMkLst>
          <pc:docMk/>
          <pc:sldMk cId="0" sldId="284"/>
        </pc:sldMkLst>
      </pc:sldChg>
    </pc:docChg>
  </pc:docChgLst>
  <pc:docChgLst>
    <pc:chgData name="Carl Sebastian   Yebes" userId="S::carlsebastian.yebes@cit.edu::d4c071b0-84f7-463b-8788-0f41c12afb13" providerId="AD" clId="Web-{CF8BFD78-19C7-4584-9417-550E172BE684}"/>
    <pc:docChg chg="addSld delSld">
      <pc:chgData name="Carl Sebastian   Yebes" userId="S::carlsebastian.yebes@cit.edu::d4c071b0-84f7-463b-8788-0f41c12afb13" providerId="AD" clId="Web-{CF8BFD78-19C7-4584-9417-550E172BE684}" dt="2023-08-31T05:59:22.655" v="1"/>
      <pc:docMkLst>
        <pc:docMk/>
      </pc:docMkLst>
      <pc:sldChg chg="new del">
        <pc:chgData name="Carl Sebastian   Yebes" userId="S::carlsebastian.yebes@cit.edu::d4c071b0-84f7-463b-8788-0f41c12afb13" providerId="AD" clId="Web-{CF8BFD78-19C7-4584-9417-550E172BE684}" dt="2023-08-31T05:59:22.655" v="1"/>
        <pc:sldMkLst>
          <pc:docMk/>
          <pc:sldMk cId="1739183156" sldId="294"/>
        </pc:sldMkLst>
      </pc:sldChg>
    </pc:docChg>
  </pc:docChgLst>
  <pc:docChgLst>
    <pc:chgData name="Jeric Kiel B. Melocoton" userId="S::jerickiel.melocoton@cit.edu::686763ba-8f55-4858-b4ab-aecdaac39a3a" providerId="AD" clId="Web-{262C7240-5A47-445D-9481-4FDC3ECAB953}"/>
    <pc:docChg chg="sldOrd">
      <pc:chgData name="Jeric Kiel B. Melocoton" userId="S::jerickiel.melocoton@cit.edu::686763ba-8f55-4858-b4ab-aecdaac39a3a" providerId="AD" clId="Web-{262C7240-5A47-445D-9481-4FDC3ECAB953}" dt="2023-08-30T03:58:26.913" v="0"/>
      <pc:docMkLst>
        <pc:docMk/>
      </pc:docMkLst>
      <pc:sldChg chg="ord">
        <pc:chgData name="Jeric Kiel B. Melocoton" userId="S::jerickiel.melocoton@cit.edu::686763ba-8f55-4858-b4ab-aecdaac39a3a" providerId="AD" clId="Web-{262C7240-5A47-445D-9481-4FDC3ECAB953}" dt="2023-08-30T03:58:26.913" v="0"/>
        <pc:sldMkLst>
          <pc:docMk/>
          <pc:sldMk cId="0" sldId="275"/>
        </pc:sldMkLst>
      </pc:sldChg>
    </pc:docChg>
  </pc:docChgLst>
  <pc:docChgLst>
    <pc:chgData name="Raul Jay   Yanson" userId="S::rauljay.yanson@cit.edu::b24df8aa-45fc-4e0e-99c9-01062f5859f0" providerId="AD" clId="Web-{858C005E-80A8-4F2B-8F04-805F95F54F4E}"/>
    <pc:docChg chg="addSld delSld modSld">
      <pc:chgData name="Raul Jay   Yanson" userId="S::rauljay.yanson@cit.edu::b24df8aa-45fc-4e0e-99c9-01062f5859f0" providerId="AD" clId="Web-{858C005E-80A8-4F2B-8F04-805F95F54F4E}" dt="2023-08-31T04:53:33.478" v="9"/>
      <pc:docMkLst>
        <pc:docMk/>
      </pc:docMkLst>
      <pc:sldChg chg="modSp">
        <pc:chgData name="Raul Jay   Yanson" userId="S::rauljay.yanson@cit.edu::b24df8aa-45fc-4e0e-99c9-01062f5859f0" providerId="AD" clId="Web-{858C005E-80A8-4F2B-8F04-805F95F54F4E}" dt="2023-08-31T04:49:00.860" v="5" actId="20577"/>
        <pc:sldMkLst>
          <pc:docMk/>
          <pc:sldMk cId="0" sldId="289"/>
        </pc:sldMkLst>
        <pc:spChg chg="mod">
          <ac:chgData name="Raul Jay   Yanson" userId="S::rauljay.yanson@cit.edu::b24df8aa-45fc-4e0e-99c9-01062f5859f0" providerId="AD" clId="Web-{858C005E-80A8-4F2B-8F04-805F95F54F4E}" dt="2023-08-31T04:49:00.860" v="5" actId="20577"/>
          <ac:spMkLst>
            <pc:docMk/>
            <pc:sldMk cId="0" sldId="289"/>
            <ac:spMk id="3" creationId="{00000000-0000-0000-0000-000000000000}"/>
          </ac:spMkLst>
        </pc:spChg>
      </pc:sldChg>
      <pc:sldChg chg="add del replId">
        <pc:chgData name="Raul Jay   Yanson" userId="S::rauljay.yanson@cit.edu::b24df8aa-45fc-4e0e-99c9-01062f5859f0" providerId="AD" clId="Web-{858C005E-80A8-4F2B-8F04-805F95F54F4E}" dt="2023-08-31T04:53:33.478" v="9"/>
        <pc:sldMkLst>
          <pc:docMk/>
          <pc:sldMk cId="4235590783" sldId="294"/>
        </pc:sldMkLst>
      </pc:sldChg>
      <pc:sldChg chg="add del replId">
        <pc:chgData name="Raul Jay   Yanson" userId="S::rauljay.yanson@cit.edu::b24df8aa-45fc-4e0e-99c9-01062f5859f0" providerId="AD" clId="Web-{858C005E-80A8-4F2B-8F04-805F95F54F4E}" dt="2023-08-31T04:53:31.931" v="8"/>
        <pc:sldMkLst>
          <pc:docMk/>
          <pc:sldMk cId="3156528145" sldId="29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9T23:31:07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12548 12477 909 0,'0'0'197'0,"0"0"-41"0,0 0-36 0,0 0-25 15,0 0-12-15,0 0-10 0,0 0-7 16,0 0-2-16,0 0 3 0,0 0 0 0,0 0 3 16,0 0-5-16,0 0-1 0,0 0-4 15,0 0-4-15,0 0-7 0,0 0-4 0,0 0 0 16,0 0-5-16,0 0 2 0,16 4-1 15,-16-4 2-15,0 0 1 0,0 0-4 0,6 6-1 16,-6-6 1-16,8 4-4 0,-8-4 2 16,0 0-1-16,14 4-1 0,-14-4 1 15,10 4-3-15,-10-4-2 0,16 2 1 16,-11 0-8-16,-5-2 4 0,20 2-6 16,-9-1-2-16,-11-1-2 0,20 2-1 0,-10-2 3 15,1 2-6-15,-3 0-4 0,5 0 0 16,-13-2 0-16,25 2 1 0,-10 0-2 0,-5-2-1 15,1 2-5-15,6-2 3 0,-4 2 0 16,3-2-4-16,-4 0 3 0,4 0 3 0,-1-2-5 16,-1 0-2-16,1 2 2 0,-2-2-2 15,2 0 3-15,1 2 0 0,-1-2-4 0,2 0 0 16,1 0-2-16,-2 2 4 16,0-2-2-16,-1 1 0 0,5-1 0 0,-2 0 1 15,0 0 0-15,2 2-1 0,-4-2 1 16,7-2 0-16,-6 4-1 0,0 0 2 15,0 0-7-15,1-2 2 0,-1 2 1 0,-17 0 2 16,32-2-1-16,-12 2-2 0,-3 0 4 16,2 0 1-16,-4 0-5 0,5 0 0 0,-3 0 5 15,5 0-2-15,-5 0 0 0,2 0 1 16,5 0-3-16,-7 0 0 0,5 0-2 0,-5-2 0 16,7 2 4-16,-5-2 1 0,1 2-1 15,-2 2-1-15,-1-4 2 0,2 2-3 16,-1 0 0-16,-4-2 3 0,3 2-1 0,1 0 1 15,-1 0 3-15,-1 2-6 0,0-4 3 16,2 4-5-16,1-4 6 0,-2 0-1 16,-2 2-2-16,5 0 1 0,-2 0 0 15,-2 0-1-15,4-2-1 0,0 4 3 0,-6-4-1 16,6 2-3-16,0 0 2 0,1 0-2 16,0 2 2-16,3-4-1 0,-6 2 1 0,3 0 1 15,-1 0 6-15,1 0 2 0,-1 2 3 16,-4-2 2-16,2 0-4 0,2 0 3 0,-4 0-5 15,0 0 4-15,-1 0 2 0,-15 0-2 16,33-2-2-16,-18 4-4 0,0-2 2 16,-1 2-2-16,-14-2 4 0,31 0 2 15,-19 0 2-15,4 2 1 0,-1-2-3 16,-15 0 2-16,33 0-2 0,-18 0-4 0,-2 2 8 16,2 0-8-16,-15-2 0 0,28 0 3 15,-13 0-3-15,-15 0 0 0,27 0 0 0,-11 0-2 16,-16 0 4-16,25 0-5 0,-11 2 2 15,-14-2 1-15,26-2 4 0,-11 0-3 0,-15 2 4 16,26-2-4-16,-13 2 4 0,-13 0 0 16,21-2-4-16,-21 2-4 0,24 2 5 0,-24-2 1 15,22-2-1-15,-22 2-2 0,19 0 5 16,-19 0 5-16,22 2-5 0,-22-2 3 16,21 0-1-16,-8 2 3 0,0 0 4 15,2 0-1-15,-2 0-2 0,-13-2-5 16,26 4 4-16,-12-4 1 0,-2 2-1 0,-12-2 3 15,22 2-1-15,-12-2 1 0,-10 0 3 16,25 2 3-16,-25-2 0 0,18 0-3 0,-7 2-8 16,-11-2-5-16,20 0 15 0,-20 0-9 15,19 3 8-15,-4-1 10 0,-2 0 10 0,2 0-2 16,-15-2-3-16,30 0-2 0,-14 2-6 16,4-2-1-16,-4 2-3 0,6 0-3 0,-3 0-2 15,1 0-3-15,1 0-9 16,-1 0 5-16,1 0-5 0,-3 0 6 0,-2 0-6 15,1 0 0-15,-2 0-5 0,0-2 3 16,-15 0 0-16,28 0-3 0,-18 1 3 0,-10-1-9 16,22 2 4-16,-12 0 2 0,-10-2-1 15,20 0 1-15,-20 0 2 0,20 2-4 16,-20-2-1-16,17 2 0 0,-5-2 9 0,-12 0 3 16,25 2-4-16,-15 0 0 0,-10-2 3 15,24 4-6-15,-9 0-2 0,0-2 2 0,0 0 1 16,1 0-5-16,-3 0 3 0,-1-2-1 15,-12 0-2-15,24 4 1 0,-11-2-3 16,-13-2 4-16,22 0 0 0,-22 0-5 0,19 2 2 16,-19-2 2-16,15 0-1 0,-15 0 0 15,22 0 0-15,-22 0 1 0,17-2-4 0,-17 2 3 16,22-2-1-16,-22 2 2 0,19-2-7 16,-8 0 7-16,-11 2-2 0,26-4-1 15,-13 2 1-15,2 0-1 0,-15 2-2 16,26-4 4-16,-13 2 0 0,2 0 3 0,-2-2-2 15,2 2-1-15,-2 0 0 0,0-2 0 16,-13 4-2-16,26-5 4 0,-16 1-6 0,1 2 3 16,-11 2-1-16,24-4 0 0,-13 2-1 15,-11 2-2-15,18-4 2 0,-18 4-1 0,14-4 3 16,-14 4 8-16,12-4-2 0,-12 4-3 16,16-4 2-16,-16 4-1 0,11-1 1 15,-11 1-1-15,13-2 0 0,-13 2-3 16,16-6 1-16,-16 6-4 0,10-2 3 0,-10 2 0 15,13-6-1-15,-13 6-1 0,8-2 0 16,-8 2-1-16,0 0 2 0,15-4 1 0,-15 4-3 16,0 0 0-16,13-2 0 0,-13 2 1 15,0 0-4-15,0 0 7 0,0 0 2 16,13-5-3-16,-13 5 1 0,0 0-1 0,0 0 1 16,0 0-4-16,11-4-3 0,-11 4-6 15,0 0-16-15,0 0-21 0,0 0-24 0,0 0-44 16,2-4-47-16,-2 4-47 0,0 0-66 15,0 0-91-15,0 0-199 0,-15-14 32 16,9 10 63-16,6 4-310 0,-18-9-266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31:10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12400 6607 289 0,'0'0'175'16,"0"0"-50"-16,0 0-26 0,-8-4-23 15,8 4-8-15,0 0-4 0,-6-6-15 0,6 6-4 16,0 0 8-16,0 0-5 0,-11-3 0 16,11 3-2-16,0 0-6 0,-6-4 0 15,6 4 1-15,-9-6-1 0,9 6-4 0,-11-2 3 16,11 2 0-16,0 0-6 16,-17-4 1-16,17 4-4 0,-15-4-4 0,15 4 3 15,-17-2-4-15,7 0 1 0,-2 2 1 16,12 0-3-16,-24 0-4 0,12 0-5 0,-1 0 0 15,-5 0 1-15,1 2-3 0,0 0 0 16,-3-2-1-16,1 2 0 0,-3 0-6 16,1 0 6-16,-1 0-8 0,3 0 5 0,-5 2-1 15,2 0 2-15,1-2-1 0,-6 0-4 16,2 1 6-16,-1 3-3 0,-2-2 0 0,0 2-1 16,-11 2-2-16,9-3 1 0,-1 3-4 15,-8-2 1-15,1 4 4 0,-3 1-4 16,0-1 3-16,2 1 2 0,0 1-3 15,1 2-5-15,-3-3 5 0,1 5 0 0,5-3-2 16,-3 3 3-16,0 2-4 0,-2-3 3 16,8 1 1-16,-6 1 0 0,-2 1-1 15,6 3-1-15,-1-3-3 0,3-1 3 0,-1 1 2 16,5 1-4-16,-3 1 6 0,0-1 0 16,3 2-2-16,2 0-2 0,-2 3 4 0,3-3-2 15,0 3-2-15,-1 1 2 0,2-2 3 16,3 3-6-16,-3 1 1 0,5 0 0 0,-3 0-1 15,3 1 1-15,-6 1 1 16,7-1-4-16,-2 1 2 0,1 1-3 0,-3-1 3 16,4 0 1-16,2-1-4 0,-4 1 2 15,5 0 2-15,-3 0 0 0,4 0-3 16,-6 2 3-16,5-2-2 0,2 2 1 0,-2 0 2 16,2 4-2-16,-2-2 2 0,2 1 0 15,2-1-2-15,1 2 0 0,-3 2-1 0,0 1 3 16,1-1 0-16,-1 2-1 0,3-2 4 15,2 2 0-15,-4 2 2 0,1-2 0 0,6 0 0 16,-5 3 2-16,2-3 0 0,1 4 0 16,-1-2 1-16,3 1 0 0,3-1-2 15,-7 0 5-15,6 0-3 0,1 2 6 0,-5-3-5 16,4 1 1-16,3 2-1 16,-2-8 1-16,2 8 1 0,2 0 0 0,1-1-4 15,-1-1-1-15,3 1 3 0,-2 3-2 16,8-2-1-16,-9-2 0 0,7 2-2 0,2-2-2 15,-3-2 1-15,5-1 0 0,-1-1-2 16,3 0 2-16,-2 0 0 0,0 0 0 0,2-2-3 16,-1 4-1-16,4-4-1 0,-1 2 3 15,4-4 0-15,-3 1-1 0,5 0-1 16,-1-3 2-16,0 0 0 0,3 0-3 0,1 0 0 16,1-1 1-16,1-1 1 0,0-4-4 15,2 2 2-15,0 0 2 0,3-4-1 16,1 1-2-16,1 1 6 0,-3-2-6 0,9 5 2 15,-2-7 4-15,-5 0-4 0,3 1-2 16,-2 1-3-16,1-1 3 0,3-1 1 16,2 6 2-16,-1-8 0 0,-4 3-1 0,3-3-1 15,9 6-1-15,-10-5 3 0,1-3-4 16,2 1-1-16,0-1 4 0,2 1-1 16,6 3-2-16,-8-5-2 0,4-4 2 0,-3 3 0 15,-1-1 0-15,2-2-1 0,1-1-2 16,-3-1 2-16,3 0-3 0,-3-1 3 0,5-1-1 15,-3 0 2-15,3-3-1 0,-1-1 1 16,0 0 1-16,1 0-2 0,-7-4 0 16,7 2 2-16,-2 0 0 0,-4-2-2 15,-6 0 0-15,11-2-1 0,0 0 1 0,-5 2 1 16,4-4-2-16,2 4-1 0,-1-2 4 16,-1-2-2-16,-2 1-2 0,1-3 8 15,-2 2-8-15,0-2 3 0,0-2 1 0,0-1-2 16,0 1 0-16,0 0 0 0,-1-1 0 15,-1-1 0-15,2-2 1 0,0 2 1 0,0-1-3 16,2-3 1-16,-2 2 0 0,0 1 2 16,0 1 1-16,0-6-3 0,-5 3-2 0,3-3 2 15,0 2 0-15,1-3 0 16,-6 1 0-16,4 1 0 0,0-1-1 0,-2 1 1 16,0 1 1-16,1-3-2 0,2 1 1 15,-2-1 0-15,-1 1 2 0,3 1-1 16,-2-1-1-16,-3 1 2 0,4-1 1 0,-4 2-3 15,1-1 2-15,-4-1-3 0,2 1 3 16,0 1-1-16,-1 0 0 0,-7 3 1 0,11-3-3 16,-5-2 2-16,4 3-2 0,-1-1-1 15,-1 3 4-15,2-5-1 0,-3 3-1 0,5-1 1 16,-5 1-1-16,4-1 1 0,-3 2 1 16,2-3-1-16,-1 1-4 0,1 1 2 15,-3-1 1-15,3 2 0 0,-3-3 2 16,3 1 0-16,-3-1-2 0,3 3 0 15,-1-4 1-15,1 3-1 0,-1-1 1 0,3-2 1 16,0-1 2-16,-1 3-4 0,1-1 3 16,-3-1-2-16,4 3-3 0,-4-3 0 0,2 1 0 15,-3-1 1-15,2 3 4 0,-6-3-3 16,4-1-3-16,-2 3 6 0,0-3-3 0,-3 1 0 16,3-2-1-16,-3 3 2 0,0-3 5 15,0-1-8-15,3-1 2 0,-10 5-2 16,7-3 2-16,-2-3 2 0,2-1-3 0,-3 3-1 15,2-2 1-15,-6-2 1 16,1 1 1-16,-5 3 2 0,6-4 1 0,-5 3-6 0,4-5 2 16,-3-1 2-16,3 3-2 15,-5 2 0-15,0-5 2 0,3 1-2 0,-5 4-2 16,-1 1 2-16,4-7 0 0,0 0 1 16,-5 6 3-16,-3 0-5 0,5-11 0 0,-2 9-1 15,-2 2 4-15,-2-3-4 0,4-7 2 16,-2 4 3-16,-3 3-3 0,-1 1-1 0,-1-2 1 15,-2 0-1-15,3 0 3 0,-3-1-2 16,1 1 2-16,-3 0-3 0,3 0 1 16,-5-3-1-16,0 5 1 0,0-4-2 0,0-1 2 15,-5 3-1-15,0-4 1 16,2 2-3-16,-7-10 3 0,2 2 1 0,-1-2 0 16,-4 2-4-16,0 0 6 0,-2 0-3 15,-1 2 1-15,2 2-2 0,-5-2 1 0,-1 2 1 16,1 0 1-16,-3 0-1 0,-2 4-1 15,-2-3-2-15,-2 3 2 0,0 0-2 0,-2 0 2 16,2-1 0-16,-13-5 1 0,11 8 0 16,-9-8-2-16,0 0-1 0,3 2 6 15,-3 2-6-15,-2-2-1 0,-2 2 3 0,-1-1 1 16,-1 1 2-16,1 4-3 0,0-4 2 16,-4 3 2-16,1 1 0 0,3-2 0 15,-4 2 1-15,2-2-4 0,-5 4 0 16,10 3 3-16,-6-3 0 0,-3-1-4 0,1-1 2 15,0 0-1-15,-6-1 0 0,1 5 7 16,-3-4-3-16,4 0 1 0,-1 1 3 0,-4 3-3 16,2 0 2-16,0 1 1 0,2 5-1 15,-5-5-3-15,4 3 0 0,-2 1 1 16,11 4-4-16,-1 1 1 0,-7-5 2 0,6 8-1 16,5-3-1-16,1 3 0 0,-1 0-3 15,2 0-2-15,3 4 2 0,10 0-7 0,-1 1-7 16,-2 1-9-16,5 0-4 0,2 0-14 15,0 2-11-15,3-2-16 0,4 2-29 16,-1 0-35-16,5 0-54 0,13 0-94 0,-17 2-388 16,17-2-164-16</inkml:trace>
  <inkml:trace contextRef="#ctx0" brushRef="#br0" timeOffset="7637.41">22573 7403 1840 0,'0'0'-37'0,"-7"-5"8"16,-1 1 2-16,4-2-3 0,-5 0 1 15,3 0 8-15,-3-2 15 0,1 1 7 0,-1-3 12 16,0 0 4-16,3 2 5 0,-5-3-3 16,5-1 1-16,-5 1-5 0,-1-1 2 0,2-1 9 15,2 3 9-15,-1-4-1 0,-5 3 2 16,4-1-7-16,-1-2-8 0,-2 3-8 16,-4-3 2-16,0 0-1 0,0 1 2 0,-5-1 3 15,-6-1-4-15,-1-3-2 16,4 4-2-16,-3-1 2 0,-9 1-4 0,3-2-1 15,-3 3 0-15,0 1-3 0,1-1 1 16,-4 1-1-16,-1 1 0 0,0 1 0 0,-2-2-2 16,2 1 1-16,-1 1 1 0,-6 0-2 15,2 5-2-15,-3-3 0 0,-3 0 1 0,2 0-2 16,-2 2 1-16,-4 1 1 0,2 1-4 16,-2 0 4-16,0 0-1 0,0 0 1 15,-15 0 3-15,15 0-7 0,0 2 3 0,0 0 2 16,2 0-2-16,-2 2-2 0,-1-4 1 15,6 2 7-15,-3 4-5 0,0-2 2 0,-1 0 0 16,3 0 2-16,0 2-2 0,1-2 2 16,1 2-2-16,1 2 0 0,1 2 0 15,1-2 3-15,-2 0-1 0,-2 4-1 16,2-1-1-16,-2 1 3 0,-10 4-4 16,-3 0 1-16,0-3 0 0,0 3 0 0,-1-1 0 15,-3 3-3-15,1-1 3 0,3 1-2 16,-3 1-2-16,0-3 3 0,-2 4 0 0,3-1 4 15,-4 1-2-15,1-1-1 0,3 3 3 16,0-2 0-16,-1-1 1 0,3 3 2 0,-3-1-2 16,0 1-1-16,2 1 1 0,-2 1 1 15,2-3 2-15,3 3-3 0,-6 1-1 16,4 0 2-16,0 2-1 0,0-2-1 16,0 1-2-16,2-1 2 0,-1 3 7 15,3-1-6-15,1 1 1 0,-2-3 0 0,5 4 3 16,0-1-2-16,4 1 1 0,3 2 1 15,-1 0 2-15,5 0-3 0,0 0 1 0,1 1-3 16,1 1 1-16,12-6 1 0,0 2-4 16,-5 11 2-16,5-9 3 0,-4 10-4 0,4 0 0 15,8-4-1-15,0-1 3 0,0 3 0 16,0 0-4-16,5 2-1 0,0 2 1 16,0-2 1-16,0 2-1 0,6 0-2 0,-1 0 3 15,0 1-4-15,5 1 3 16,-2 2-4-16,7 0 2 0,-4 0-1 0,4 2-1 15,2-3 2-15,2-1-3 0,-1 1 1 16,3 3 2-16,1-2-2 0,1 0 1 0,-1-2 2 16,6 4-2-16,-3 1-2 0,4 8 3 15,2 1-5-15,-1-12 3 0,6 7 0 0,4 3-1 16,-3-5 0-16,4 1 4 0,3-3-4 16,2 3 0-16,-1 2-1 0,3-3 0 15,0-1 1-15,3 3 2 0,-2-3 1 0,5 1-1 16,-4 1-1-16,5-2 0 0,-1 0 3 15,3 1-1-15,2 0-2 0,0-1 2 0,2 0-1 16,3 0 0-16,-1-1 1 16,0 3-1-16,3-3 3 0,1-1-4 0,4 1 2 15,-2-3 1-15,3-2-2 0,-2-2 1 16,6 0 0-16,2-2 0 0,8-2 0 0,-6-2-2 16,3-2-2-16,1 0 4 0,3-4 4 15,3 0-6-15,4-3 1 0,-3-1-6 16,3 1 7-16,-1-5 0 0,6-1-3 0,-4-1 0 15,3-3 5-15,-1-3-6 0,6-3 3 16,4 0 2-16,-2-6-1 0,0-2 0 0,3-2 5 16,-1 0 1-16,3-4 0 0,1-2 4 15,1-1-6-15,1-3 1 0,-7-2 3 16,7 1-2-16,15-5-3 0,-16 5 1 16,16-7-1-16,-22 5-1 0,-2-3 4 0,1 0-3 15,-3-1-3-15,-2-1 0 0,0 1 2 16,0-1-1-16,-2 1 0 0,-7-4-3 15,5-2 3-15,-7 4 0 0,-1-8 1 0,-4-1-5 16,-1 1 2-16,-3 0 0 0,-4-6-1 16,1 0 0-16,0-2 7 0,-3-2 0 0,-2-2 6 15,-5 1 2-15,1-5 2 0,-5 2 4 16,3-2-1-16,-4 0 2 0,0-1-2 0,-1-1 0 16,3-1-4-16,-3 3 2 0,-2-3-6 15,2 3-1-15,-2-2 0 0,0 2-2 16,0 1 3-16,0-3-8 0,0 3-2 15,-2-1 1-15,-3 0-2 0,3 0 5 16,-2 0-6-16,-5-1 1 0,1 3 1 0,-3-1 2 16,1-1-2-16,-3-2-4 0,-5 2 5 15,-4 8-1-15,6-11-4 0,-9 0-1 0,-1 7 2 16,1-14-3-16,1 3 1 0,-9 7 1 16,2-2-2-16,-4-1 2 0,1-1-4 0,-5 1-3 15,-2-1 8-15,-5-2-5 0,1 1 2 16,-5-8-2-16,-1-2 3 0,-3 5-4 0,-2 5-1 15,-3-3 8-15,-2 2 1 16,1 3-3-16,-6 1-4 0,-1 1 3 0,-1-1-10 16,-5 4 8-16,-5 0-3 0,3 1 0 15,-7 1 0-15,-2 0-3 0,-3 3 1 16,1 1-2-16,-3 3-3 0,-1 1 2 0,-1 8 1 16,3 0 1-16,6 9 1 0,-5 2 0 15,3 3-8-15,0 1-5 0,2 2-6 0,7 4-5 16,3 2-13-16,8 4-11 0,0-2-12 15,5 6-10-15,0 0-11 0,3 6-16 0,7-1-19 16,-2 7-30-16,9-2-39 16,2 3-103-16,6 2-363 0,9 13-156 0</inkml:trace>
  <inkml:trace contextRef="#ctx0" brushRef="#br0" timeOffset="9742.01">14643 13976 1894 0,'-12'-12'2'0,"4"7"6"16,-3-3 1-16,0 2-2 0,0-2 4 0,-2 2-3 15,-4-2 0-15,-4 1 1 0,-3-1 2 16,-3 0 1-16,-1 2-2 0,-13-4 4 0,0 3 1 16,0-1 3-16,-2 2 3 0,-6 2 0 15,-1-2 2-15,-1 4-1 0,-3 0 2 0,-2-2-5 16,-3 6-3-16,-4-2 2 0,-7 4-2 15,-6 0-4-15,2-2 4 0,1 2-3 16,-1 2-1-16,1 0 0 0,0-2 3 0,-3 1-3 16,1 1 0-16,-4 0 3 15,4 0 5-15,-1 0-1 0,-1-2 1 0,2 2 0 0,-1-1 0 16,4 1 1-16,3-2 2 16,4 0 0-16,-6 2-2 0,15-2 1 0,0 0 0 15,0 0 0-15,2 2 1 0,0-5-2 16,5 7-4-16,-1-4 5 0,0 2-4 0,4 0 0 15,4 2-2-15,-1-3-3 0,2 3 2 16,0 0-4-16,0 0 2 0,3 0-4 0,7-1 3 16,5 1-1-16,-2-2-3 0,2 3 0 15,-1-1 1-15,4 2-3 0,2 0 2 16,-4-1 0-16,4 3-3 0,1-1 1 0,1 1-2 16,-1 2 1-16,3 1-2 15,0 1 1-15,-2-1 1 0,1 1-1 0,2 2-3 16,-9 3 1-16,9-2 0 0,0 1 2 15,-8 5-3-15,0 1 0 0,1-1 2 0,2 0-2 16,-6 0-3-16,3 2-3 0,3-2 4 16,-1 3 3-16,-4 1-1 0,3 0-4 0,-8 0 7 15,6 3-4-15,-1-3 3 0,0 2-5 16,0 0 3-16,-2 0-3 0,3 0 1 16,-2 0 2-16,1 2-1 0,0-2 2 0,-4 6 0 15,4-4 0-15,0-2 0 0,-4 10 3 16,1 2-2-16,1-3-3 0,0 3 4 0,1-2 0 15,0 2 0-15,-1 0-4 0,2 2 2 16,1-3 4-16,-1 1-6 0,2 1 7 0,5-7-4 16,0 0 0-16,1 2 2 15,1 0 3-15,-1 10-3 0,5-10-1 0,-2 3 1 16,2 1 3-16,3 0-1 0,1-1 0 16,0 3-1-16,5 0 0 0,-3-2-2 0,5 1-1 15,1 3 2-15,1-1-2 0,1 1 3 16,-1 0-1-16,5 2-1 0,3-1-1 15,0-1 2-15,4 7-2 0,1-2 1 0,7-1 1 16,-4-2 5-16,11 0-6 0,-1-3-3 16,3-2 2-16,4 1-1 0,3 0 0 0,5 0 0 15,-1-2 4-15,7-2-2 0,4 1-3 16,3 1 6-16,5-5 1 0,7 1-1 0,-4 0-2 16,20 8 2-16,4-6-2 15,4-2-2-15,5-2 5 0,3-1-3 0,-6-3 0 16,3-2-1-16,7 1 0 0,0-3 2 15,1-2-1-15,-19-7-1 0,24 1-1 16,0 1-1-16,-17-5 4 0,23 1-3 0,-23-7 6 16,6 1 2-16,-2-3-6 0,5-3 7 15,-3-2-6-15,-1-2 1 0,4 0-2 0,-1-4-1 16,1-2 2-16,-3 0-3 0,-2-3 5 16,-3-3-3-16,1-2-4 0,1 1 3 0,-9-3-2 15,0-2-4-15,-6-1 2 0,2 1-2 16,-11-3 0-16,2-1-2 0,-5 1 2 15,-1-5 3-15,3 1-2 0,-5-4 2 16,-5 2 3-16,-2-2-4 0,-3-2 2 16,-1-2-4-16,0-2-2 0,-8-1 5 0,3-3 3 15,-3-2-2-15,-1 2-2 0,-3-4 6 16,1 1-11-16,-2 1 8 0,2-1 1 0,-2-1 0 16,1-2-3-16,-3 2 2 0,3-2-2 15,1-2 2-15,-2 1-4 0,1-3-1 0,0-1 6 16,3-3-1-16,-1 0-3 0,-1-3 3 15,4-2-3-15,0 2-2 0,10-15 3 16,0 3-1-16,-2-4 2 0,-11 12 2 16,-4 2-2-16,2-4-3 0,-5 1 4 15,0-1 0-15,0-1-2 0,-6 3-1 0,1-2 2 16,-5 0-5-16,3-2 4 0,-12 1-2 16,-2-1 2-16,1 2-4 0,-6 0 3 0,-3-1 2 15,-4 9 0-15,-6-1-5 0,-4-12 1 16,-1-1-4-16,-7 1 1 0,-5 3 0 15,1-4-3-15,-6 6 2 0,-1-2-2 0,-3 1 2 16,-10 3-1-16,2-1 2 0,-4 3-1 16,-2 2 1-16,2 2 1 0,-5 1-2 0,-3 2-1 15,3 2-4-15,0 5 4 16,-6 5-8-16,2 0-3 0,-4 2-6 0,2 4-9 16,1 2-4-16,-2 6-3 0,4-1-8 15,9 7-7-15,-2 3-12 0,5 4-6 0,-1-1-5 16,10 5-17-16,1 0-7 0,6 4-19 15,3 0-12-15,3 4-14 0,2-2-49 16,2 4-84-16,6 0-281 0,-5 2-63 0</inkml:trace>
  <inkml:trace contextRef="#ctx0" brushRef="#br0" timeOffset="11292.3">21969 14299 1444 0,'7'-4'-11'0,"-7"4"20"0,0 0 9 0,3-8 8 15,-3 8 1-15,0 0 6 0,0-10 2 16,0 10 6-16,-6-10 3 0,-1 5 0 0,4-1 3 16,-6 0 4-16,3-2-3 0,-5 0 2 15,-3 1-1-15,0-1-5 0,-8-4-1 0,1 4-4 16,-5-2-3-16,-12-1-4 0,0-1 0 16,-3 4-2-16,-5 0-1 0,2 1-2 0,-7 1 0 15,6 2-2-15,-9 2-2 16,2 0-3-16,1 2 3 0,-3 0-2 0,-3 0-1 15,4 2 2-15,-1 0-6 0,-5 2 5 16,-5 2-1-16,10 0 0 0,0-3 0 0,1 1 1 16,-1 4-4-16,0-2 0 0,-8 4-3 15,13-1 1-15,-16 1-3 0,2 2 2 16,0-2 0-16,-1 3-3 0,-1-1-1 0,0 0-1 16,5 1-1-16,-3 1 2 0,1-2 0 15,1-1-1-15,1 3 2 0,-1 0 1 0,3-1 2 16,1 3 0-16,0-3-3 0,1 5 0 15,-3-1-2-15,5 0 1 0,0 1-2 0,2 1 3 16,-6 1-3-16,4-1-3 0,0-1 0 16,-2 1 1-16,2 3 1 0,0-3-2 15,1 5-1-15,-1-3-1 0,-2 2 0 0,2 1 1 16,1-1 0-16,-1-2 1 16,5 4-2-16,0 0-3 0,-4 1 4 0,4-3-2 15,-3 4 0-15,-1-1 3 0,9 1-2 16,-4 0 0-16,1 1-7 0,1-1 2 0,1 2 0 15,1 0-1-15,2 2 1 0,1-2 2 16,-1 0-1-16,1 4 0 0,0-2 1 0,2 2 0 16,1 3-3-16,-1-1 5 0,-2 3-3 15,0-1 0-15,2 0 0 0,1 0-1 0,-2 2 0 16,6 2 1-16,-1-2-2 0,3-2-1 16,9-4 1-16,0 2-1 0,0 7 1 15,3-5 0-15,3 0 3 0,4 0-4 16,0 4 5-16,5-2-2 0,1 0-1 15,-2 3-1-15,5-1 4 0,4 3-6 0,0 1 1 16,0 0 2-16,4 0-4 0,3 4 1 16,4 7 1-16,2-2-3 0,-5-11 6 0,10 11 0 15,2-3-3-15,-2 2 0 0,5-5 1 16,2 0-1-16,3-1-1 0,2-2 3 0,2 1 0 16,7-1 2-16,0-4-2 0,4 2 1 15,0-4-2-15,6-3 2 0,0 1 1 16,1 0-3-16,5-4 2 0,4 0 1 0,2-1-2 15,1-1 2-15,3-2-1 16,3 2-1-16,4-2 3 0,1 0 7 0,2-2 2 0,22 6-4 16,-1-2-1-16,-13-7 0 15,0-5 1-15,26 5-2 0,-1-5 1 0,-16-5-3 16,29-2 1-16,-1-3 3 0,6 1-2 16,4-6-3-16,1-2 4 0,3-4 0 0,-4 0-2 15,1 0 0-15,-4-4-4 0,7 0 3 16,-9-5 2-16,-3 1-3 0,-1 0 0 15,-8-4-2-15,5-3-2 0,-8-1-1 0,-22-1-5 16,16-4-2-16,-2-7-3 0,-6 1 2 16,-18 2-2-16,15-12-2 0,-4-3 3 0,-10-7-2 15,-7-7 4-15,-21 5 1 0,9-15 0 16,-16 10 5-16,-9-4-3 0,-7-3 2 16,-5-1 5-16,-5-2 5 0,-8 2 2 15,-3-2 8-15,-5 0-2 0,-2 11 0 0,-9-11 0 16,2 0-1-16,-6 4 1 0,1-2 7 15,-4 2-2-15,0-3-2 0,-6-1-1 16,3 5-1-16,-7 0-2 0,2 1-5 0,0 3-6 16,-2-1-23-16,3 4-22 0,-2-2-27 15,4-1-35-15,4 4-46 0,1-1-61 0,11 7-126 16,2 3-324-16,1-1-159 16</inkml:trace>
  <inkml:trace contextRef="#ctx0" brushRef="#br0" timeOffset="17650.14">21041 5470 1817 0,'-12'-6'-8'16,"2"2"1"-16,-3-4-10 0,0 1 5 16,2 1 0-16,-6-2 4 0,-1 0 5 15,2-2 6-15,-6 1 1 0,5 1 8 0,-7-4-4 16,3 3 1-16,-2-3 6 0,0 1 1 15,-1 1-1-15,-6-4 5 0,4 3 1 0,3-1 4 16,-2 2-3-16,-6-3 0 0,2 3 1 16,6 0-3-16,-12-1 1 0,1-1-4 0,-4 0 5 15,2 2-5-15,0-1-1 0,-5 3 2 16,1-2-3-16,-1 2-2 0,-1 1 2 16,-2-1-2-16,-1 2-2 0,-4-2-2 15,-2 0 0-15,0 4-1 0,-3-1 4 16,2 1-7-16,-14-4 2 0,9 4 0 0,-12-2-3 15,11 4 2-15,-16-6 1 0,2 3-2 16,2 1-3-16,-1 0-1 0,-8-2 2 0,6 0 0 16,-5 2-1-16,3-1 1 0,-5 1 4 15,1 0-7-15,-4 0 0 0,5 0-1 0,-1 0 7 16,-6 0-5-16,6 1-1 0,-5-3-1 16,-1 2 2-16,-2 0 5 0,5 0-7 15,-6-2 3-15,-1 1-1 0,4-1-5 0,-2 0 6 16,-2 0-2-16,5 2-1 0,-2-1 2 15,-3 1 0-15,3-4-1 0,2 4 1 0,1 0 4 16,-2-2-4-16,3 2 3 16,-3 2-3-16,3 0-1 0,0-2 1 0,0 4 2 15,4 0 2-15,-2-1-2 0,5 1-2 16,-3 1 2-16,8 1 0 0,-2 2-2 0,1-2 2 16,2 2-2-16,-1 0 2 0,4 0-3 15,7-2 4-15,-8 6 0 0,11-4-2 16,-13 3 2-16,0-1-3 0,4 0-2 0,-6 2 0 15,7-2 2-15,-6 3 1 0,4-3-2 16,-1 0-1-16,-1 3-2 0,1-1 4 0,0 0 1 16,3 0-4-16,-5-1 4 0,2 3 2 15,-2-2-7-15,0 1 5 0,2 1-3 0,-2 0 0 16,0-2 4-16,0 1-3 0,-3 3-3 16,1-4 5-16,-3 4 0 0,4-3-3 15,-2 3 0-15,-1 2 3 0,1-1-2 16,2-1 5-16,-2 4-2 0,1-1-2 15,-3-1 4-15,3 0-1 0,4 1 0 0,-5 3 1 16,4-3 0-16,-1 2 2 0,0 1-1 16,-2-1 1-16,2 1-1 0,-5 3 4 0,2 0-4 15,1 1 0-15,1-1-2 0,-2 1 6 16,1 3-6-16,2-2 1 0,-3 3-1 0,3 1-2 16,-2-2 7-16,2 4-3 0,2 6-1 15,-2-6 0-15,0 2 3 0,-1 2-3 16,4-2 1-16,-3 5 0 0,-1-3 2 15,-15 8-2-15,1 1-3 0,17-7 1 16,0 2-2-16,-1 0 2 0,-14 9-1 0,7 3-2 16,12-12 1-16,-17 10 0 0,20-8 2 15,-5 1 0-15,5 1 1 0,-1 2 1 0,3 0-1 16,1-2 1-16,4 0-2 0,1 3-2 16,5-3 3-16,-3 3-5 0,3 3 6 15,-1-2-1-15,5 3-1 0,2-1 4 0,0 2 0 16,2-3-5-16,-2 5 4 0,7-1 2 15,-4-1-4-15,7 2-2 0,-2 3 3 16,0 0-2-16,3 1-1 0,4 1 4 16,-2-2-3-16,0 3 0 0,4-1 1 0,1 1-2 15,0 1 0-15,0 2 2 0,5 0-2 16,-5 3 3-16,5 3-2 0,0-1-1 0,-2 2 0 16,5 1 0-16,-2 0-1 0,0 2 2 15,2 1-2-15,-1 1 1 0,-1 1-1 16,2 1 2-16,1-5-4 0,-2 5 3 0,3-4 2 15,1 6-2-15,-4 2 5 0,3-1-7 16,2-1 0-16,-2 2 4 0,-2 2-2 0,2 1-1 16,0 1-1-16,0 0 0 0,2-1 2 15,1 0 0-15,-1 1-1 0,2-2 5 16,3-2-7-16,-3 5 2 0,3-1 6 0,-4 0-4 16,7-3 0-16,-3 0-1 0,1 1 0 15,3 4 3-15,-5-2-5 0,2-3 2 16,-1 5 0-16,4-6-3 0,-3 3 2 15,4-1 0-15,-1 3 0 0,-3 1 1 0,5-2 6 16,-2 1-5-16,0-1-1 0,2 2-1 16,2-1-2-16,-2 0-1 0,2 1 2 0,5 0 2 15,-6-3-3-15,4 1 0 0,2 0 1 16,-3-3 1-16,5 3-5 0,-2-1 9 0,2-1-4 16,-2 2-1-16,2-5-1 0,4 1-1 15,-1 0 1-15,4 0 4 0,-3-1-6 16,-1 1 1-16,4-2 0 0,-5 0-3 15,3-2 4-15,2-3 0 0,1 1 0 16,3 0-1-16,-3 0 2 0,0 0-2 0,5 0 2 16,-5 0 0-16,3-4-2 0,0 2-2 15,-2-3 2-15,6 0 0 0,-7-1 1 0,6 0-3 16,-5-4 3-16,5-2 0 0,-5 1-1 16,6-1-2-16,-2-4 5 0,-1-3-4 15,5-3 1-15,-1-1-1 0,0 1 0 0,1-1 1 16,0 0 1-16,2-3 1 0,-2-1-4 15,2-3 5-15,0-1-4 0,0 0 2 16,-5-6 0-16,6 4-1 0,-6-4 1 16,4-2 1-16,1 8-3 0,-2-8 0 0,0 8 2 15,-8-8 0-15,7 2-1 0,-6-2 0 16,1 0-1-16,-2 2 2 0,2 0-1 0,-2 0 3 16,-3 0-3-16,-2-2-4 0,0 1 6 15,-7-6-3-15,4 7 4 0,0-8-2 16,-5 0 0-16,2-1 0 0,-2-1 0 0,-1 4 4 15,0-1-3-15,1 0-1 0,-4 0 1 16,2 0-2-16,-1 2 0 0,0-1 1 0,-2 0 1 16,3-6-3-16,-3 1 1 15,-3 1 3-15,1 3-1 0,2-7-2 0,-2 0 0 0,-2 4 5 16,-1-3 5-16,1-3-3 16,1 0 0-16,0-1-1 0,-2 1 5 0,0-1-5 15,0 1-3-15,-2-1 3 0,3-1 0 16,-3 3 1-16,1-3-4 0,-1 1 2 15,5-2-2-15,-4 1 0 0,1 1 2 0,-2-3 0 16,6 3-1-16,-6-1-1 0,2 0 1 16,2 1 0-16,-2-3-2 0,3 1 1 0,-1-1-1 15,2 3-1-15,1-5 3 0,-2 3-3 16,2 0 1-16,0-1 3 0,0 3-3 0,0-3 0 16,2 3-3-16,-1 1 5 0,-1-1-1 15,3-1 4-15,1 3-8 0,1-3 5 16,-1 3-3-16,3 3-1 0,-1-2 2 15,3 2 1-15,-3-1-2 0,4 1 1 16,2-2 2-16,1 11-4 0,-3-9 2 0,3 8-1 16,5 0 3-16,-3-1-1 0,2-1-1 15,0-2-1-15,7 2-1 0,-5-2 3 0,3 0 3 16,5 0-4-16,-2 3 0 0,3-3-1 16,-2 2-3-16,3-2 7 0,0-1-2 0,-1 1-1 15,12 4 1-15,-7 2 0 0,6-2-3 16,2 0 2-16,0 2 0 0,0-2 2 15,5 2 7-15,2 0 0 0,-4 0-5 0,8 1 6 16,-2-4-3-16,2 3 0 16,-1-2-1-16,6 2-1 0,1 0 0 0,1-1 1 0,0-1-2 15,7 0-1-15,4-2 0 16,-1 2 0-16,18 10-4 0,-15-8 2 0,17 4-1 16,-2-1 3-16,-9-6-2 0,15 7 2 15,2 0-1-15,-20-10 1 0,18 8-1 16,6 0-2-16,-4 0-1 0,5-4 2 0,2 2 1 15,-1-4-2-15,0 0 1 0,3 0 0 16,2 1 3-16,0-1-3 0,1 0 0 0,1-2 2 16,2 0-3-16,0 1 6 0,3-1-4 15,4-6 1-15,-3 0 4 0,5 1 1 0,-3-1-4 16,3-1 5-16,0-3-4 0,-3 1 1 16,3-3-3-16,-5 1 0 0,8-3-1 15,-9-1-1-15,-15 0 10 0,25-2-9 16,-6 1 4-16,-18-1-6 0,17 0 2 15,-16-3 2-15,-1-1-3 0,20 4 0 0,-20-4-1 16,1-2 4-16,-2-1-4 0,6-1 7 16,-3 0-4-16,1 0 3 0,2-2-6 0,2-2 4 15,-3 0 1-15,3 2 1 0,-5-2 4 16,1 1-4-16,-1-1-3 0,-4 2-1 0,5-2 3 16,1 2 4-16,-3-2-3 0,2-2-2 15,-3 0-4-15,-2 0 2 0,-1 0-1 0,2 0 0 16,1-1 1-16,-2-1 0 15,3 0-2-15,-3 0 1 0,0 0 1 0,-2 0-2 16,0-1 3-16,0-1 1 0,-2 0-4 16,1-2 2-16,0 1 3 0,3-1 0 15,-2-2 3-15,0 2-4 0,18-5 0 0,-21 3 0 16,-2-2 0-16,3 1 3 0,22-7 1 16,-8 1 3-16,1-5-4 0,-16 9-1 0,18-8-1 15,0-2 0-15,-2 0-6 0,-1-3 10 16,1 3 0-16,-1 2-2 0,-7-5 0 0,2 3 1 15,-1-4-2-15,-17 7 2 0,18-3-1 16,-1 0-1-16,-17 3 2 0,18-5-1 16,-4-2-2-16,-19 6-2 0,21-10 3 15,-23 8-3-15,23-10 2 0,-10 0-4 16,-14 5-1-16,14-5 0 0,-3-5 0 0,3-1 0 16,-1 0 0-16,-5-1 0 0,-17 7 3 15,19-12-2-15,-5 0-1 0,3-2 0 0,-2 3 3 16,-2-2-5-16,2-1 2 0,-6 0 1 15,1-1-2-15,-17 9 4 0,16-14-5 0,-5 1-11 16,-2-2 11-16,-11 11 0 0,18-11 2 16,-22 9-1-16,15-10-2 15,-13 11 2-15,9-12 1 0,1 0-4 0,-12 9 3 0,14-10-1 16,-6-1 1-16,0-4 1 16,2 0-6-16,-6-2-7 0,0 0 4 0,-2-4 4 15,-2 0-4-15,-4-2 8 0,-1-2-3 16,-1-4 2-16,-4-1-3 0,-13 13 3 0,7 2 6 15,-2-20-9-15,-3 16 4 0,3-17 2 16,0-1-1-16,-10 14-1 0,0 2-1 16,2-2-1-16,-3-1 5 0,4-21-2 0,6 1-4 15,-7 0 6-15,0 1 2 0,-7 18-1 16,5-21-3-16,-3 18-1 0,0-21 0 0,0-1 1 16,3 2 0-16,-6-2-1 0,-2 17 2 15,-5 1 0-15,2-3-6 0,-5-1 6 16,-2 1-4-16,0-1 6 0,-3-1-4 0,-2-1 1 15,-1-3 4-15,-4 1-5 0,-2 0-4 16,0-1-2-16,-5 0 6 0,0 2-8 16,-6-22 2-16,-1 3-6 0,1 5 6 15,1 18-8-15,-1-19 1 0,-5 2 7 0,2 19-2 16,0-19 0-16,-7 0 2 0,4 6-1 16,0 17 2-16,-6-17-6 0,8 19 2 0,-11-17-4 15,6 17-2-15,-6-15-4 0,4 19 2 16,-7-17-3-16,5 20-6 0,2-3 9 0,-4-17-3 15,-6 2 4-15,10 15-1 0,-9-12-1 16,6 14-1-16,-9-15 2 0,2 3 2 16,3 14 2-16,-6-13 0 0,9 13-3 15,-11-14 5-15,9 18 0 0,-3-1 2 16,1 2 0-16,-12-15-2 0,12 16 7 0,-3-3-2 16,-2 5 0-16,3-2 0 0,-10-13 1 15,8 14-1-15,-1 5-1 0,-2 1 3 0,0 1 0 16,-2-2 2-16,-1 3-1 0,-1-1 1 15,1 1-1-15,0-1 3 0,-4 1-2 0,2 5-3 16,-1-3 4-16,-2 3-4 0,-1 1 2 16,3 0 2-16,-6 1-1 0,6-1-1 15,-1 1 0-15,1-1 2 0,-3 0-1 16,5-2-2-16,0 5 1 0,-1-1 1 16,3 1-1-16,1 1 0 0,-1 0 3 0,1 2 0 15,2 0 0-15,-1 0 0 0,3 2-4 16,-1-1-1-16,0-1 6 0,1-1-1 0,0 3-3 15,2-2-2-15,3 2 4 0,-1 0-2 16,-1 0-1-16,8 0 3 0,-6 2-2 0,8 6 2 16,-8-7-1-16,7 6 0 0,0 3 0 15,-7-10 1-15,10 6-1 0,0 2 0 16,-3-2-2-16,-1 0 4 0,0-8 0 0,2 8-4 16,2 0 4-16,2-2-1 0,-4 2-1 15,4 2 4-15,-1-2 2 0,3 2-3 16,-3-4 2-16,5 4 2 0,0-2-3 15,-2 0 2-15,2 0-1 0,-1 0-2 0,0 0 7 16,1 1-2-16,2-3 3 0,-4 2 0 16,4 0 1-16,-5 1 3 0,3 1-5 0,0-4 2 15,-3 3 0-15,5-1 0 0,-2 2-4 16,-5-2 4-16,3 2-4 0,-1-2-1 16,0 2 1-16,-3 2 1 0,4 0-3 0,-3-2 5 15,1 2-7-15,-5-3 2 0,2 3-3 16,-6-8-2-16,3 8 1 0,2 0 2 0,-1 0-2 15,2 0 8-15,-1 0-2 0,-1 0-5 16,0-1 0-16,-2 3-2 0,2 0 0 16,-1-2 4-16,1 1-5 0,1 1 2 15,1 0-1-15,-2 1-2 0,1-1 0 0,0 2 3 16,-3 2-2-16,5-4 4 0,-1 0-5 16,-2-1 2-16,4 1-2 0,-3 2 5 15,3 1-5-15,0 1 4 0,1 0-4 0,1 5 2 16,5 3-2-16,1 1 0 0,-2 0 6 15,4 1-3-15,-1 3-7 0,1-1-9 0,6 5-16 16,-3-2-22-16,3 0-29 0,1 3-31 16,2 1-40-16,3 4-44 0,0-10-98 15,0 10-124-15,8-8-163 0,-8 8-83 16</inkml:trace>
  <inkml:trace contextRef="#ctx0" brushRef="#br0" timeOffset="18479.57">23144 5882 1541 0,'3'-10'22'16,"-3"10"25"-16,0-5 7 0,0 5 5 15,0 0 11-15,0 0 6 0,0 0 6 16,3-10 3-16,-3 10-3 0,0 0-3 15,0 0-6-15,0 0-7 0,0 0 1 16,0 0 3-16,0 0 2 0,2 31-1 0,-4-10-7 16,-1 7-5-16,2 14-7 0,-1 7-3 15,-5 15-3-15,-2 2-4 0,0 4-5 0,6-4-2 16,-8-2-13-16,2 0-12 0,3-4-14 16,-1-11-11-16,2-4-10 0,2 0-14 0,-4-7-9 15,4-7-15-15,2-8-23 0,-1-5-13 16,-1-2-13-16,1-5-18 0,-3-3-43 15,5-8-37-15,0 0-47 0,0 0-346 0,0 0-101 16</inkml:trace>
  <inkml:trace contextRef="#ctx0" brushRef="#br0" timeOffset="19011.45">23065 6222 1663 0,'5'-37'-13'0,"2"6"17"16,-6 6 9-16,4-3 7 0,-1 5 10 15,0 4 4-15,-2-1 6 0,3 5 2 0,0-1 5 16,-2 5-3-16,2 1-4 0,2 0-2 15,1 3-2-15,-2 1-1 0,6 4 2 16,-12 2-6-16,16-2 4 0,-16 2 2 0,18 8 3 16,-8 0 2-16,2 3 4 0,1 7 2 15,0 1-5-15,2 10 3 0,0 4-7 0,-2 2 6 16,1 8-5-16,4 7-2 16,2-1-6-16,-2 4-4 0,-2-3 1 0,-4-8-3 15,4-1-2-15,-6 0 2 0,4-6-8 16,-6 0-1-16,1-7 2 0,0-5-4 0,-5-6 1 15,5-1-1-15,-6-3-3 0,0-1 0 16,1-2 1-16,1-6-4 0,-5-4-9 16,0 0-9-16,0 0-4 0,24-14-2 0,-16 0 1 15,2-9 1-15,4-10 2 0,0-8 1 16,-2-3-4-16,1-13 3 0,-2 1 0 0,-3-2-1 16,2 0 4-16,1 13 4 15,-6 0 3-15,4 0 5 0,-6 6 6 0,4 10 5 16,0 6 5-16,-5 3 3 0,2 3-1 15,-1 3 0-15,-1 3-9 0,0 1-2 0,0 6-1 16,-2 4 0-16,7-4-2 0,-7 4 7 16,0 0-8-16,8 24-1 0,-4-7 9 15,3 8 2-15,-5 14-7 0,5 4 3 0,-1 4-5 16,-2 1 2-16,3 1-3 0,-3 1 3 16,7 8-4-16,-2-11 0 0,-3 0-1 0,5-2 2 15,-3-1-1-15,2-3 2 0,-2-2-3 16,-2-2-4-16,1-12-7 0,-2-4-13 0,-2-3-17 15,2-3-17-15,-1-1-15 16,-2-4-25-16,-2-5-33 0,0-5-43 0,0 0-56 16,0 0-73-16,0 0-95 0,0 0-168 15,13-37-63-15</inkml:trace>
  <inkml:trace contextRef="#ctx0" brushRef="#br0" timeOffset="19279.86">24433 5997 1623 0,'5'-4'38'0,"0"0"2"0,-5 4 0 16,0 0 0-16,0 0-4 0,0 0 5 0,0 0 17 16,0 0 10-16,9 16 2 0,-10-3 1 15,-7 6-3-15,-2 16 2 0,-6 4-13 16,-4 12-3-16,-1 3-6 0,-7 5-4 0,-3 1-9 15,1-2-15-15,-2 0-14 0,0-3-21 16,1-4-19-16,3-3-14 0,7-13-15 0,1-4-16 16,5-10-14-16,4-5-5 0,5-7-15 15,2-3-39-15,1-4-49 0,3-2-354 16,0 0-57-16</inkml:trace>
  <inkml:trace contextRef="#ctx0" brushRef="#br0" timeOffset="19472.59">24281 6218 1618 0,'13'-31'44'0,"-5"6"12"0,5 5 5 0,-1 1 5 16,-4 7 1-16,0-2-7 0,4 7 4 16,-2 1 0-16,1 6-3 0,-11 0 6 15,23 8 0-15,-5 5 2 0,3 13-3 0,6 5-6 16,2 10-3-16,9 4-7 0,-7-1-3 16,5 3-5-16,-5-3-21 0,0 1-23 0,-3 2-23 15,-5-4-31-15,-8-8-30 0,1-2-33 16,-7-8-41-16,-7-2-67 0,-1-5-83 0,-1-5-276 15,-3 1-86-15</inkml:trace>
  <inkml:trace contextRef="#ctx0" brushRef="#br0" timeOffset="19644.93">24207 6354 1772 0,'-6'-13'102'0,"-3"3"2"0,6 2-8 0,0 2-12 16,3 6-9-16,0 0-7 0,13-9-6 15,-13 9-8-15,33 0-3 0,-6 2-7 16,21 0-19-16,1 2-24 0,7-3-25 0,8-1-38 16,-8 2-38-16,1-4-49 0,-1-1-90 15,-2-3-429-15,2 0-164 0</inkml:trace>
  <inkml:trace contextRef="#ctx0" brushRef="#br0" timeOffset="19894.36">25167 6041 1785 0,'0'-9'24'16,"0"9"19"-16,0 0 4 0,0-10-2 16,0 10-2-16,0 0-4 0,0 0 11 0,0 0 7 15,0 0 7-15,0 0 7 0,0 0-4 16,-7 42 0-16,2-18-2 0,1 13-6 0,0 6-7 16,-3 5-2-16,-6 13-6 0,2-1-5 15,-2-2-13-15,3-2-19 0,-5-1-11 16,4-12-14-16,1-6-6 0,-2 0-2 0,4-8-15 15,1-8-12-15,1-6-8 16,-1 1-9-16,-1-5-13 0,0-3-21 0,3-6-24 16,5-2-25-16,0 0-27 0,-21-13-17 15,16 3-348-15,-2-8-48 0</inkml:trace>
  <inkml:trace contextRef="#ctx0" brushRef="#br0" timeOffset="20255.38">24946 6360 1473 0,'2'-37'20'15,"2"-1"10"-15,1 8 9 0,-2 3 5 0,7 2 11 16,-4 3 9-16,3 1 7 0,-3 5 4 15,3 3-1-15,0 1-2 0,-1 2 1 0,3 2 3 16,0 3 2-16,2 3 5 16,-13 2-1-16,28 2-1 0,-9 3 11 0,3 5-2 15,10 8-2-15,-2 5 2 0,9 8-1 16,-2 4-4-16,2 4 0 0,-5 0-8 16,-1 2-5-16,-1-1-11 0,-2 3-4 0,-2-2 3 15,-2-6-13-15,-2 6 4 0,-5-10-8 16,3 0-6-16,-3-3-5 0,-4-9-4 0,-2-4 0 15,-1-1 3-15,-2-5-3 0,3-3-6 16,0-4 2-16,2-4-3 0,4-5-1 0,1-7 4 16,8-9 16-16,-5-4-3 0,0-8-6 15,-5-14-1-15,5-6-6 0,-10-3-6 16,-3-2-3-16,-4 0 3 0,1 9-4 16,0 3-1-16,-6 1 3 0,4 4-7 15,-3 12 1-15,1 8-3 0,-1 3-1 0,-2 3-27 16,0 1-29-16,1 7-16 0,-1 1-24 15,0 8-20-15,0-8-27 0,0 8-42 0,0 0-51 16,0 0-106-16,0 0-172 0,0 0 39 16,0 0-199-16,0 0-164 0</inkml:trace>
  <inkml:trace contextRef="#ctx0" brushRef="#br0" timeOffset="23065.71">8807 10546 1690 0,'0'0'-55'0,"-20"-2"14"0,20 2 10 15,-16-4 5-15,16 4 2 0,-23-2 11 16,23 2 3-16,-18-2 5 0,18 2 0 0,-27 2 1 16,14-2 0-16,-2 2 0 0,-6 0 6 15,5 0 7-15,0 0 9 0,1 0-5 0,-7 0 1 16,0 0 2-16,-2 0 5 0,-4 1 6 16,2 1-1-16,-3 0-4 0,-14 2-1 15,-1 0-1-15,-2 0-3 0,1 1-2 0,-2-3 3 16,-4 2-3-16,-3 0-3 0,1-2 0 15,-17 2 2-15,4 0 2 0,-6-5-1 16,3 1 3-16,-1 2 8 0,-2 0 4 0,-1-2 1 16,1 0 4-16,0 0 5 0,-2 0-2 15,-2 0-1-15,5 2 1 0,-7-2-1 16,5 2-1-16,-5 0-1 0,3-1 0 0,1-1-4 16,1 2-1-16,4 0-4 0,0 0 0 15,13-2-2-15,0 2-5 0,2 0 0 0,3 0 0 16,2-4 0-16,14 4 2 0,6-2 3 15,2-2 2-15,3 0 6 0,7 2 2 16,2-2-3-16,1 2-5 0,2-2-8 16,12 0-16-16,-19 0-8 0,19 0-14 0,0 0-5 15,-10 1-10-15,10-1-8 0,0 0-9 16,0 0-11-16,0 0-12 0,0 0-14 16,0 0-25-16,0 0-37 0,43-1-72 0,-43 1-382 15,27-4-104-15</inkml:trace>
  <inkml:trace contextRef="#ctx0" brushRef="#br0" timeOffset="23924.37">6316 10357 1532 0,'0'0'-33'0,"0"0"22"0,0 0 13 0,0 0 8 16,0 0 4-16,0 0 1 0,0 0 4 15,0 0 4-15,0 0 4 0,0 0 1 16,-16 16 0-16,14-8-3 0,-4 0-4 0,-1 1 2 15,-1 5-5-15,1 0 4 0,-1-1-4 16,-1 3-3-16,-3 1 2 0,-1 1-2 0,-5-1-3 16,4 3 2-16,-2-5-1 0,-2 2 0 15,3-1 2-15,-4-3-2 0,2 1 4 0,-1-2 5 16,3-1 3-16,2-3 5 0,-1 2-2 16,0-4 0-16,1 2-3 0,2-5-2 15,3 1-1-15,-1 0 2 0,1 0-4 16,8-4-2-16,-13 6 1 0,8-4-4 15,5-2-2-15,-11 4 1 0,11-4-2 0,0 0-4 16,-8 4-3-16,8-4 4 0,0 0-4 16,-7 6-1-16,7-6 2 0,0 0-2 0,0 0 1 15,11 13-2-15,-4-9 0 0,-1 2 0 16,3 0 2-16,2 2-1 0,1-1-2 0,4 3 4 16,-1 0-2-16,5 2 0 0,-1-3 0 15,3 3-3-15,-3 2 0 0,9 3 1 16,0-2 1-16,-2-1-2 0,-4-2 0 15,7 3-1-15,-4-5 2 0,-4-1-6 0,-1-1-6 16,-4-2 1-16,2 0-5 0,-5 0-4 16,1-2 3-16,-3-1-3 0,1-1 4 15,-6 0-10-15,-6-2-8 0,13 2-18 0,-13-2-26 16,0 0-34-16,0 0-74 0,7-7-108 16,-7 7-214-16,0 0-12 0</inkml:trace>
  <inkml:trace contextRef="#ctx0" brushRef="#br0" timeOffset="24548.36">6492 10332 1384 0,'0'0'1'15,"3"-8"25"-15,-3 8 7 0,0 0 8 16,0 0 4-16,0 0 7 0,0 0-3 16,0 0 6-16,-5-9-4 0,5 9 2 0,0 0-9 15,0 0-2-15,0 0-3 0,0 0-7 16,0 0 4-16,0 0 2 0,0 0 1 0,0 0-3 16,2 31 0-16,-2-18-3 0,3 3-3 15,-1 3-5-15,0 3 0 0,1 5-2 0,-1 2-3 16,-1 12 3-16,2-2-7 15,-1 3 1-15,-2 1-2 0,2 0-1 0,-2-10-3 16,0 0 0-16,0-3 1 0,0-1-5 16,0-2 0-16,0-4-2 0,3-4-7 15,-3 2-13-15,2-5-19 0,-2-2-13 0,0-3-19 16,0-3-32-16,-5 0-57 0,5-8-111 16,-2 6-327-16,2-6-93 0</inkml:trace>
  <inkml:trace contextRef="#ctx0" brushRef="#br0" timeOffset="25578.48">4428 10476 1577 0,'0'-7'8'0,"0"7"14"0,0-8 9 16,0 8 4-16,-1-10 6 0,1 10 4 16,-4-12 4-16,-1 8-1 0,5 4 0 0,-8-11-2 15,3 7 1-15,5 4-3 0,-13-6-5 16,13 6-3-16,-13-4-3 0,13 4 0 15,0 0-2-15,-21 8 0 0,9 4-1 16,2 5 5-16,-1 5-1 0,-2 12 1 16,5 3-2-16,-3 6-2 0,5 1-5 0,3 3-4 15,3-2-1-15,5-4-5 0,1-2-6 16,4-6-6-16,8-4-14 0,0-8-3 0,1-8-19 16,3-7-22-16,-1-2-31 0,1-6-38 15,12-9-42-15,-1-7-69 0,1-7-387 0,-2-8-119 16</inkml:trace>
  <inkml:trace contextRef="#ctx0" brushRef="#br0" timeOffset="25831.85">4676 9967 1572 0,'-3'-12'-38'0,"-1"2"11"0,-1 2 21 0,5 3-1 15,0 5 2-15,-4-8 1 0,4 8 10 16,0 0 7-16,-4-6 11 0,4 6 15 0,0 0 9 15,0 0 8-15,0 0 7 0,0 0 8 16,8 25-1-16,-3-9-1 0,3 7 1 16,7 12-2-16,-2 4-3 0,0 4-6 0,2 12-7 15,-2-11-2-15,0 10-7 0,2-1-8 16,-2-10-14-16,-1-4-21 0,-2-2-14 0,-2-10-16 16,3-6-14-16,-2-1-15 0,-3-5-17 15,-1-3-33-15,2-4-35 0,-6-5-77 16,-1-3-361-16,0 0-82 0</inkml:trace>
  <inkml:trace contextRef="#ctx0" brushRef="#br0" timeOffset="26506.19">4947 10109 1564 0,'3'-8'36'0,"-6"2"14"16,3 6 8-16,-2-10-2 0,2 10-7 0,0 0-3 15,0 0 7-15,0 0 7 0,0 0 0 16,-7 26-3-16,6-13-4 0,-2 5-6 0,6 1-4 15,-2 3-2-15,1 1-4 0,5-4-7 16,2 2-2-16,1-3-4 16,3-1 0-16,0-3-5 0,1-4 1 0,0-2-8 15,1-5-4-15,0-3-5 0,-15 0-3 16,31-7 4-16,-16-1-2 0,-2-2 3 0,-2-4-6 16,-1-1-1-16,-5-1 6 0,-3 1-3 15,-2-4 2-15,-2-1-6 0,-3 1 5 0,-1-2-1 16,-2-1-1-16,-6 3 0 0,1 1 0 15,0 3-1-15,0 3 1 0,0 2-3 0,1 1 1 16,1 3 2-16,3 0-8 0,-2 0-5 16,2 2-10-16,8 4-5 0,-9-4-4 15,9 4-7-15,0 0-13 0,0 0-9 0,0 0-14 16,22-6-10-16,-7 2-8 16,3-1-2-16,5-3 5 0,1 0 0 0,2-2 0 15,-3 0 10-15,2 1 0 0,-4-1 12 16,-1-2 16-16,-5 3 28 0,-5-1 17 0,-1 0 18 15,0 1 30-15,-6-1 17 0,2 2 12 16,-3-1 10-16,-2 1 7 0,3 2 2 0,-3 6 1 16,2-12 1-16,-2 7-10 0,0 5-7 15,1-8-9-15,-1 8-8 0,0 0-4 16,0 0-4-16,0 0-7 0,0 0-3 0,31 17-5 16,-21-7-4-16,2 0-2 15,3-1-4-15,-2 1-7 0,1-2-3 0,0-1-3 16,0-1 0-16,-1-2 0 0,2-2-2 15,-3 0 0-15,-12-2-1 0,24-4 0 0,-12 0-5 16,-3-2-1-16,4-1-1 0,-6-1 3 16,1-2-2-16,-1-1 0 0,-1-1-1 0,-2-1-2 15,5-3 2-15,-5 1 2 0,1 3-3 16,-2 0-2-16,4 4 0 0,-1-1-3 16,1 3 3-16,2 2-2 0,2 2-1 0,-11 2-2 15,24 2-3-15,-9 2-9 0,2 2-9 16,0 0-9-16,3-1-15 0,3 3-16 0,-3-2-17 15,-1-4-8-15,5 0-14 16,-5-4-6-16,3-4-29 0,0-2-31 0,-1-5-33 16,-6-3-288-16,9-9 0 0</inkml:trace>
  <inkml:trace contextRef="#ctx0" brushRef="#br0" timeOffset="26845.31">5949 9565 1349 0,'-2'-27'15'0,"-1"1"3"0,1 3 5 16,-4 0 1-16,-5-12 3 0,0 7 4 15,5 3 7-15,-2-10 4 0,1 6 6 0,4 5 5 16,1 7 2-16,0 1-2 0,2 3-8 15,0 3-6-15,4 4-2 0,-4 6-3 0,11-3-2 16,-11 3 7-16,28 13 1 0,-2 8 4 16,-4 10 1-16,4 2 1 0,0 14-3 0,-1 4-2 15,-1-2-4-15,-2-3 0 16,-3-9-9-16,-2-4 1 0,1-2-3 0,-5-6-4 16,-3-7 1-16,0-5-1 0,-4-1 5 15,1-2 7-15,-5-4-3 0,-1-3-5 16,-1-3 0-16,0 0-7 0,0 0-3 0,0 0-2 15,-32-9 2-15,15 5-6 0,-3-2 0 16,4 2 1-16,-7 2 0 0,6 2 6 0,0 4-1 16,0 2 4-16,-3 6 2 0,5 3 5 15,2 3-3-15,5 3-2 0,5 1 4 0,3 1-5 16,5 2-6-16,3 0-8 0,7 4-13 16,3-9-12-16,8-1-12 0,-1-9-17 15,1-6-24-15,2-6-30 0,11-12-40 0,1-5-23 16,4-12-50-16,-3-6-63 15,0-4-364-15,-2-4-138 0</inkml:trace>
  <inkml:trace contextRef="#ctx0" brushRef="#br0" timeOffset="33284.71">11855 7206 1118 0,'-5'7'253'0,"5"-7"-80"0,0 0-51 16,0 0-32-16,0 0-20 0,0 0-14 16,0 0-4-16,0 0-7 0,0 0 10 0,0 0-3 15,0 0-3-15,0 0 5 16,0 0-2-16,0 0 3 0,0 8-4 0,0-8 1 0,0 0-1 15,0 0 3-15,0 0 2 16,0 0 0-16,0 0-2 0,0 0 0 0,0 0-1 16,0 0-4-16,0 0 1 0,0 0-3 15,0 0-1-15,0 0-2 0,0 0-1 16,0 0-4-16,0 0 1 0,0 0-4 0,0 0-6 16,0 0 3-16,0 0-5 0,0 0-6 15,0 12 5-15,0-12-4 0,0 0-3 0,0 0-2 16,0 0-1-16,0 0-5 0,0 0 3 15,0 0 0-15,0 10-6 0,0-10 4 0,0 0-4 16,0 0 3-16,0 13-3 16,0-13 1-16,3 10-4 0,-3-10 2 0,2 15 4 15,-2-5 0-15,5 2 2 0,-3 3 3 16,-1 2-2-16,4 1 1 0,2 5-1 16,-4 1 0-16,2 1-4 0,2 0 5 0,-6-1-8 15,6-1 4-15,-1 0-3 0,-1-3 0 16,0-3 4-16,-1 3-6 0,-3-5 2 0,4-1-7 15,0-1 3-15,-2-1 3 0,0-2-2 16,-1-1-1-16,5 1-2 0,-3-2-3 0,-2-3-1 16,5 3-3-16,-7-8 12 0,10 8-7 15,-4-4 2-15,-6-4-3 0,18 4-8 16,-18-4-3-16,22 2 0 0,-22-2-10 0,19-2-2 16,-6-2-9-16,0 0-2 15,0 0-4-15,4-2-4 0,-2 0-7 0,1 1 0 16,1-1-6-16,-2-2 0 0,-1 2-6 15,0 1-4-15,-3-1-3 0,0 0-4 0,-1 2 1 16,1 0-3-16,-2 0 0 0,-3 1-5 16,-6 3-6-16,15-6-12 0,-10 2-11 0,-5 4-14 15,8-6-28-15,-3 2-57 0,-5 4-71 16,6-8-305-16,-6 8-84 0</inkml:trace>
  <inkml:trace contextRef="#ctx0" brushRef="#br0" timeOffset="33537.46">12464 7094 1665 0,'0'0'56'16,"0"0"14"-16,0 0-8 0,0 0 1 0,0 0 3 15,0 0 5-15,0 18 1 0,-5-6 0 16,3 3-1-16,-1 3-7 0,-4 5-3 15,1 12-6-15,-6 2-6 0,1 0-7 0,3-2-15 16,-2-2-16-16,2-6-23 0,0-4-16 16,1-5-24-16,3-1-22 0,-2-3-18 15,-1-4-26-15,6-6-37 0,-2 0-36 16,3-4-57-16,0 0-299 0,0 0-49 0</inkml:trace>
  <inkml:trace contextRef="#ctx0" brushRef="#br0" timeOffset="33684.89">12488 7133 1488 0,'10'-5'40'16,"-1"-1"21"-16,0 4 1 0,1 2 9 0,-10 0 5 16,120 86-100-1,-97-65-166-15,1 0 203 16,1 3-45-16,0 1 56 0,-4-2 46 0,0 0-406 16,-3-5-4-16,-1-3-70 15,-6-3-130-15</inkml:trace>
  <inkml:trace contextRef="#ctx0" brushRef="#br0" timeOffset="33829.61">12290 7120 2370 0,'16'0'5'0,"2"2"13"0,1-4-27 0,0 4-17 16,1574-18-29-16</inkml:trace>
  <inkml:trace contextRef="#ctx0" brushRef="#br0" timeOffset="36598.56">12990 7042 1112 0,'12'-4'48'0,"-12"4"17"16,0 0 4-16,0 0 3 0,8-4 3 15,-8 4 1-15,0 0 6 0,7-2 3 0,-7 2-5 16,0 0 7-16,0 0-4 0,6-6 2 16,-6 6-2-16,0 0 4 0,0 0-4 0,0 0-4 15,0 0 4-15,0 0-7 0,0 0-4 16,0 0-4-16,0 0-5 0,0 0-8 0,0 0-12 16,0 0-2-16,0 0 0 0,0 0-3 15,0 0-1-15,0 0-4 0,0 0-2 16,13 16-2-16,-11-10 3 0,3 1-7 0,-2 5 2 15,2-2-4-15,3 4-2 16,2 3-2-16,0 3-1 0,8 7-1 0,-1 2 0 16,0 2 0-16,5 1-7 0,-3-2 0 15,3 3 3-15,-3 0-6 0,3 0 0 0,-6-4-10 16,2 1-9-16,-1-3-12 0,-4-6-13 16,-2-3-16-16,-1-6-12 0,-5-1-6 0,2-1-4 15,-6-4-19-15,-1-6-28 0,0 8-30 16,0-8-54-16,0 0-77 0,0 0-78 15,-27-18-240-15,13 6-100 0</inkml:trace>
  <inkml:trace contextRef="#ctx0" brushRef="#br0" timeOffset="37091.41">13017 7108 1571 0,'0'-8'4'15,"0"8"21"-15,1-11 7 0,-1 11 5 0,3-8 9 16,-3 8 0-16,7-8 6 0,-7 8 4 15,5-6 3-15,-5 6 3 0,12-8-2 16,-6 6-2-16,-6 2 1 0,15-3 0 0,-7 1 1 16,-8 2-3-16,18-2 1 0,-18 2-2 15,22 0-3-15,-22 0 3 0,19 2 2 0,-6 1-3 16,0 1-2-16,2 4-1 0,0 0-2 16,3 4-6-16,-1 1-3 0,0 1-3 0,9 7-3 15,2 1-5-15,0 1 0 0,2 1-3 16,-2 1 1-16,3 0-7 0,-3-2 3 15,0-1-7-15,2-3 0 0,-6-5-1 16,-5-3-4-16,3-1 3 0,-3-4 2 16,-2-4-5-16,-2-2-1 0,8-6-1 0,-9-2-6 15,6-6 2-15,-5-1-3 0,-2-2 1 16,-3-5 0-16,-3 1-4 0,-3-4-1 0,-5-4 6 16,-6-8-9-16,-2 2 1 0,-2-4 3 15,-3 1-1-15,-4 2 2 0,3 3-1 0,0 2 4 16,-1 8 4-16,6 3 0 0,-1 3-4 15,2 3 0-15,5 2-3 0,-3 3 1 16,3-1-7-16,0 2-11 0,0 0-9 16,1 0-1-16,3 8-3 0,-2-9-4 15,2 9-1-15,0 0-6 0,0-10-7 0,0 10-6 16,0 0-7-16,9-6-7 0,-9 6-11 16,0 0-4-16,0 0-8 0,6-2-10 0,-6 2-11 15,0 0-14-15,0 0-27 0,0 0-42 16,0 0-49-16,0 0-342 0,0 0-84 0</inkml:trace>
  <inkml:trace contextRef="#ctx0" brushRef="#br0" timeOffset="38380.5">12413 7305 1530 0,'0'0'10'0,"0"0"26"0,0 0 15 0,0 0-9 15,5-6 2-15,-5 6 4 0,0 0 0 16,0 0 9-16,0 0-3 0,0 0 1 0,0 0 0 15,0 0-1-15,0 0 0 0,18-2 3 16,-18 2-5-16,0 0 1 0,19 0-4 16,-19 0-3-16,13-4 0 0,-2 2 0 0,-11 2-2 15,16-2 2-15,-8 0-3 0,-8 2 0 16,20-4 1-16,-14 0-7 0,4 2-4 0,3-1-4 16,-1 1-3-16,1-2-2 15,2 0 0-15,-2-2-4 0,1 2-3 0,3 0 1 16,1 1-4-16,3-3-2 0,-1 2-4 15,1-2 4-15,-1 0-2 0,2 2-1 0,-5-2-3 16,5 0-3-16,-6 1 3 0,2 1-5 16,-3-2 2-16,-2 2-4 0,0 0 3 15,-3 0-2-15,2 0 3 0,-4 2-2 0,-2-2-4 16,-6 4 7-16,15-1 1 0,-15 1-6 16,10-2 2-16,-10 2-1 0,8-4 0 0,-8 4-2 15,0 0-1-15,0 0-1 16,10-4-6-16,-10 4-9 0,0 0-12 0,0 0-8 15,0 0-18-15,0 0-21 0,0 0-28 16,0 0-26-16,0 0-37 0,0 0-70 0,0 0-101 16,0 0-273-16,0 0-111 0</inkml:trace>
  <inkml:trace contextRef="#ctx0" brushRef="#br0" timeOffset="41608.87">14191 6995 557 0,'0'0'169'16,"-8"2"-60"-16,8-2-25 0,0 0-9 0,-16 0-16 15,16 0 4-15,0 0-1 0,-10 2 3 16,10-2 4-16,0 0 8 0,0 0 2 15,0 0 5-15,-13 2 8 0,13-2 1 16,0 0 5-16,0 0 6 0,0 0 1 0,-12 2 4 16,12-2 2-16,0 0 0 0,0 0-5 15,0 0 6-15,0 0-7 0,0 0-3 0,0 0-1 16,0 0-9-16,-13 4-5 0,13-4 2 16,0 0-14-16,0 0-9 0,0 0-4 15,0 0-7-15,-3 8-9 0,3-8-4 0,0 0-2 16,0 0-9-16,0 0 5 0,6 13-12 15,-6-13 4-15,10 14-8 0,-5-4 1 0,3-3-7 16,1 7 1-16,-3 0 1 0,6 1-4 16,-4 1 4-16,0 3-4 0,4 1 1 15,-4 3-8-15,1-3-1 0,0 3-2 16,-3-1 3-16,3 1-3 0,-5-2-6 0,3 2-3 16,-4-3 6-16,2-3-20 0,0 0-4 15,-2-3-12-15,-3-2-18 0,2-3-16 16,1 1-21-16,0-2-26 0,-3-8-55 0,0 6-111 15,0-6-201-15,0 0 23 0,7-22-217 16,4 7-174-16</inkml:trace>
  <inkml:trace contextRef="#ctx0" brushRef="#br0" timeOffset="42411.68">18690 7308 2007 0,'0'0'49'0,"0"0"1"0,0 0-2 16,0 0-1-16,0 0-1 16,0 0 3-16,13 4 6 0,-13-4 1 0,0 0-1 15,0 0 2-15,0 0-4 0,0 0-1 16,6 8 6-16,-6-8-3 0,7 10-1 15,-2-3-4-15,-4 3 2 0,6 2-6 0,-3 3 0 16,0 3 1-16,1 1-3 0,-1 5-5 16,0 1-9-16,-2 0 0 0,-2 3 5 15,5-5-4-15,-5-2-5 0,0 3-5 0,0-3 2 16,2-2-4-16,-2-3-4 0,3-1-5 16,-2 1 6-16,1-5-3 0,-2-1 5 0,5 0-3 15,-1-2-8-15,1-3 6 16,1-1-4-16,-6-4-4 0,18 8-12 0,-8-8-10 15,-10 0-2-15,23 0-11 0,-5-2-10 16,-3-2-13-16,2 2-11 0,5-2-3 0,-3-1-19 16,8-1-13-16,-9 0-11 0,6-2-25 15,-7 0-16-15,3 1-31 0,-2-3-60 0,-4 0-91 16,1 1-285-16,0-7-116 0</inkml:trace>
  <inkml:trace contextRef="#ctx0" brushRef="#br0" timeOffset="42654.42">19436 7260 1828 0,'0'0'49'0,"0"-8"6"16,0 8-1-16,0 0 5 0,0 0 1 16,0 0-7-16,0 0-2 0,0 0-2 0,0 0 2 15,0 0 3-15,0 0-3 0,-29 24-5 16,17-7-4-16,-4 12-2 0,-2 0-5 0,1 4-8 15,-1 0-13-15,2 0-16 0,0-5-22 16,7-5-17-16,-4-4-15 0,10-5-19 0,-4-2-14 16,2-4-21-16,4-3-28 0,1-5-48 15,0 0-69-15,0 0-304 0,0 0-60 16</inkml:trace>
  <inkml:trace contextRef="#ctx0" brushRef="#br0" timeOffset="42820.66">19326 7386 1529 0,'9'-22'27'0,"-5"7"24"0,1-1 7 16,-1 5 13-16,-1-1 6 0,0 5 2 15,-3-1-8-15,5 2-8 0,-5 6-10 0,7-8-3 16,-7 8 2-16,0 0 3 0,0 0-3 16,23 16-5-16,-14-3-1 0,1 7-4 0,8 7-1 15,-1 2-12-15,-4 2-14 0,2 0-20 16,3-1-16-16,-8-7-18 0,-1-4-20 16,0-1-31-16,-3-4-36 0,1-3-27 0,-5-3-61 15,-2-2-399-15,0-6-111 16</inkml:trace>
  <inkml:trace contextRef="#ctx0" brushRef="#br0" timeOffset="42968.13">19262 7468 1638 0,'-18'-14'44'0,"5"2"26"0,5 5-1 15,1-1 2-15,3 0-7 0,2 2-5 0,2 6-5 16,5-8-9-16,5 3-2 0,6 1-4 16,2 0-5-16,8 0-9 0,5 0-17 15,1 2-31-15,-1 0-30 0,12-2-28 0,-5 0-40 16,-9 0-44-16,-1 0-66 0,-2 1-310 15,-5-1-43-15</inkml:trace>
  <inkml:trace contextRef="#ctx0" brushRef="#br0" timeOffset="43545.3">19696 7258 1559 0,'-2'-10'20'0,"2"10"7"16,-5-7 3-16,5 7 7 0,0 0 5 0,-2-10 3 15,2 10 0-15,0 0-1 0,0 0 1 16,0-12-8-16,0 12 0 0,0 0 0 0,0 0 1 15,0 0 4-15,0 0 0 0,0 0 4 16,0 0-3-16,0 0 1 0,28 22-6 0,-19-13-1 16,-5 3-1-16,5 2 1 0,-5 1-4 15,3 2-4-15,-5 3 1 0,2 3-6 16,-2-2-3-16,0 1 0 0,-2 1-1 16,-2-1-1-16,0-1-4 0,-1-2-5 15,2 1-12-15,-4-4-9 0,1-1-13 0,1-3-8 16,0-2-14-16,-4-3-25 0,1-3-38 15,6-4-19-15,0 0-19 0,0 0-6 0,-25-9-4 16,24 1 10-16,-8 0 20 0,1-6 43 16,-2-1 48-16,4 1 32 0,-2-3 25 0,1 1 26 15,0 2 18-15,4 1 14 0,-1 1 14 16,-2 2-4-16,6 2-5 0,0 8-6 16,0-13-2-16,7 7 1 0,-7 6 2 0,16-6-3 15,-16 6 1-15,21-2-6 16,-21 2-5-16,35 10-6 0,-16-4-4 0,3 3-6 15,-3 3-5-15,5 0-1 0,-3 0-2 16,3-1-9-16,-2-1-6 0,-3 0 0 0,-4-1-4 16,2-3 1-16,-1 2 1 0,-3-4-2 15,-3-2-4-15,-10-2-5 0,22-2-8 16,-11-4-2-16,-5-2-2 0,3-1-1 0,-3-7 1 16,-1 0 0-16,-3-1-4 0,0-1 2 15,-2-3-2-15,-2-3 0 0,-3-3-1 0,3 0 3 16,0 0-1-16,-2 4 1 0,2 2-2 15,2-1 1-15,0 5-3 0,-3 1 2 0,6 3-5 16,-3 1-7-16,2 0-4 16,2 2-7-16,3 3-8 0,-3 1-9 0,5 0-16 15,-1 4-20-15,-8 2-29 0,15-4-35 16,-15 4-46-16,18 0-116 0,-18 0-351 16,17 4-150-16</inkml:trace>
  <inkml:trace contextRef="#ctx0" brushRef="#br0" timeOffset="43943.65">20373 7172 1936 0,'0'0'79'0,"0"0"0"0,0 0 6 15,5-9 3-15,-5 9 6 0,0 0 4 0,0-10-4 16,0 10-6-16,0-10-8 0,0 10-11 16,5-8-7-16,-5 8-15 0,8-9-6 15,0 5-6-15,1-2-14 0,4 2-5 0,-13 4-1 16,21-4-15-16,-8 4 0 0,-13 0-7 16,23 4 3-16,-15 0-1 0,0 2 2 0,-3 5 0 15,-3 1 3-15,-2 6 7 16,-7 7 5-16,-7 12 8 0,-6 10 4 0,-8 1 5 15,2 0 2-15,3-3 0 0,0-8-3 16,6-2-1-16,4-2-4 0,0-1-1 0,7-7-4 16,2-4 2-16,1-3 1 0,8-5-2 15,1 1-2-15,3-1-3 0,6-3-16 16,2-4-24-16,10-4-36 0,2-4-36 0,12-4-47 16,2-4-64-16,1-3-108 0,-1-5-133 15,6-3 31-15,-11 4-139 0,-7-3-60 0</inkml:trace>
  <inkml:trace contextRef="#ctx0" brushRef="#br0" timeOffset="45205.28">12011 17184 1473 0,'-13'-2'-49'0,"13"2"6"0,-25-2 12 16,12 1-13-16,3 1-9 0,-3-2-7 0,-2-2-1 16,0 2 14-16,2 0-4 0,-3-2 2 15,1 2 1-15,1-2-12 0,-1 2-5 16,0-2 8-16,-3-2 7 0,5 2 8 0,3-1 12 15,-1-1 21-15,-3 0 18 16,4-2 6-16,4 0-3 0,-2 1 8 0,0-3 4 16,1-2 19-16,4 0 10 0,-2 3-2 15,1-3 16-15,1 4 8 0,2-2 13 0,1 1 12 16,0 1 7-16,0-2 11 0,0 3 8 16,1-3 7-16,-1 10 7 0,0-16 6 15,0 16 4-15,0-11 5 0,0 11-3 0,-1-10-6 16,1 10-11-16,0 0 2 0,0-9-14 15,0 9-12-15,0 0-9 0,0 0-2 0,-2-8-22 16,2 8-3-16,0 0-1 16,0 0-7-16,0 0-7 0,8 25-5 0,-1-13-4 15,-4 5-9-15,7 0-2 0,-5 5-7 16,5-1-1-16,-2 2-2 0,3 1-2 16,-1-3 3-16,2 1-13 0,-1-1 9 0,1-3-16 15,-1-3 2-15,2-1 0 0,0-2-2 16,0-3 3-16,0 1 0 0,2-2-2 0,0-2 2 15,0-3-5-15,-2 1-1 0,5-4 0 16,-3 0 1-16,-15 0-4 0,34-5-16 0,-14 1-2 16,1 0-22-16,1-2-12 0,-1-2-24 15,3 0-21-15,1 1-20 0,2-3-22 16,3-4-20-16,-5 1-19 0,-2 3-19 16,-3-2-38-16,-4 0-49 0,2-3-101 15,-6 3-64-15,1-1-161 0,-4-3-103 0</inkml:trace>
  <inkml:trace contextRef="#ctx0" brushRef="#br0" timeOffset="45433.25">12403 16632 1747 0,'6'-9'70'0,"-5"3"9"0,-1 6 4 15,0 0-12-15,3-8-11 0,-3 8-1 16,0 0-8-16,0 0-3 15,0 0 1-15,0 0-3 0,-12 37-6 0,11-20-3 16,-4 8-6-16,2 3 0 0,-3 11-4 16,4 2-9-16,-5-1-16 0,5-1-21 0,-1-5-21 15,0-9-17-15,3-6-23 0,-2-2-15 16,0-3-14-16,2-6-22 0,0-8-31 0,4 4-46 16,-4-4-353-16,0 0-62 0</inkml:trace>
  <inkml:trace contextRef="#ctx0" brushRef="#br0" timeOffset="45592.6">12442 16625 1567 0,'2'-23'32'0,"-2"3"15"16,3 4 14-16,1 5 2 0,-4 3-7 16,3 0-5-16,-3 8 3 0,5-6 0 15,-5 6 5-15,0 0 0 0,29 12-5 16,-10 2-4-16,5 7-5 0,2 4-5 0,4 2-1 16,-2 2-10-16,4 6-26 0,-4-6-27 15,-3 1-26-15,-4-3-25 0,1-2-29 0,-9-5-29 16,-5-7-43-16,-3-1-83 0,-5-4-266 15,-5-2-28-15</inkml:trace>
  <inkml:trace contextRef="#ctx0" brushRef="#br0" timeOffset="45725.55">12510 16801 1582 0,'-15'-11'70'0,"-1"-1"5"16,5 4-2-16,2 2-9 0,4 0-5 0,5 6-8 16,-7-9-4-16,7 9-5 0,0 0-13 15,12-18-17-15,-1 12-20 0,4 0-26 16,3-1-31-16,5-3-39 0,2 2-46 15,-2-1-83-15,9-7-281 0,-5 5-18 0</inkml:trace>
  <inkml:trace contextRef="#ctx0" brushRef="#br0" timeOffset="45920.56">12790 16512 1415 0,'0'0'57'0,"0"0"15"0,0 0-5 0,0 0-11 15,0 0-5-15,0 0-5 16,0 0 3-16,0 0 0 0,0 0 0 0,7 39-5 15,-4-22-5-15,2 3 0 0,2 3-6 16,-1 4-4-16,2-2-6 0,-3 0-18 0,3 1-18 16,-3-3-14-16,-3-3-14 0,3-1-12 15,-3-5-18-15,-4-5-26 0,2-1-24 16,-5-4-38-16,5-4-28 0,0 0-274 0,0 0 32 16</inkml:trace>
  <inkml:trace contextRef="#ctx0" brushRef="#br0" timeOffset="46163.05">12728 16665 1288 0,'-12'-23'30'16,"6"6"21"-16,-1-1 15 0,6 5 7 15,-1 3 1-15,2 0-7 0,0 1 0 16,0 9 5-16,5-14 3 0,5 10 0 16,-10 4-6-16,23 0 1 0,-23 0-8 15,37 12-3-15,-14-3-1 0,10 7-10 0,3 3-5 16,-3-1-2-16,2 1-5 0,-3-1-2 16,-4-1-4-16,2-2-3 0,-6-3-2 0,-2-4-3 15,-7-4-2-15,-1 0-1 0,-2-4-1 16,-12 0-8-16,16-12-4 0,-6 0-5 15,-4-1 3-15,-2-7-1 0,1 1-4 0,-7-8-12 16,-3-2-10-16,0-10-10 0,-3 2-4 16,-3 2-3-16,1 0-6 0,-2 7-15 0,9 9-19 15,-7 2-28-15,7 1-43 16,-4 3-78-16,3 3-391 0,2 2-117 0</inkml:trace>
  <inkml:trace contextRef="#ctx0" brushRef="#br0" timeOffset="46844.63">13377 16199 1651 0,'11'-8'-32'0,"-2"0"1"0,-1 1 0 0,1-1 7 15,-2 2 7-15,3 0-4 0,1 0-2 16,-3 0 9-16,3 3 4 0,0-3-7 15,-11 6 3-15,15-8 2 0,-6 4 2 0,-9 4 2 16,0 0 13-16,15-2 8 0,-15 2 15 16,0 0 9-16,0 0 9 0,0 0 0 0,0 0 4 15,-11 23 3-15,2-13 0 0,-1 0-5 16,-1 2-1-16,0-3-1 0,0 3-7 16,5-4-4-16,-5 0-1 0,7 0-6 0,4-8-3 15,-6 9-6-15,6-9-10 16,0 0-9-16,0 0-10 0,21 6-5 0,-21-6 0 15,28-4 2-15,-15-2 3 0,2 2-2 16,0 1 1-16,0-1 1 0,-2 2 5 0,0 2-1 16,-13 0 8-16,24 0 9 0,-24 0 6 15,18 4 8-15,-12 0 5 0,2 1 6 16,-8-5-3-16,11 14 1 0,-9-4-4 0,0 0-4 16,-2 1 1-16,-2 3-7 0,2 1 0 15,-4 1-16-15,-2 3-13 0,-3 0-31 16,-2 1-37-16,-2-1-54 0,-2 0-103 15,2-3-367-15,2-4-99 0</inkml:trace>
  <inkml:trace contextRef="#ctx0" brushRef="#br0" timeOffset="47775.27">18541 16782 1655 0,'4'-4'59'0,"-4"4"19"0,7-6 6 16,-7 6 7-16,0 0 6 0,0 0 2 15,0 0 2-15,5-8-6 0,-5 8 2 16,0 0-11-16,0 0-4 0,0 0-10 16,0 0-1-16,0 0-1 0,0 0 3 0,0 0 5 15,0 0-10-15,0 0 0 0,16 20-5 16,-9-8-7-16,-5-3-1 0,-1 3 0 16,4 2-12-16,-5-1 1 0,5 1-5 0,0 1 0 15,-4 1 0-15,1 2-2 0,3-3 4 16,-3 3 7-16,0-1-6 0,0 0 8 15,0-1-9-15,0 3 0 0,3-2-1 0,-3 1-2 16,-1 0-2-16,2-3-7 0,-1 1 2 16,3-3-5-16,-3 1-1 0,2 0-2 0,3-3-2 15,-1-1 5-15,3 2-5 16,-1-2 5-16,3-3-9 0,2-1 1 0,2 0-2 0,0-2-3 16,5 0-1-16,-1-2 1 15,3 0-8-15,-4-2-3 0,3 0-9 0,-4 0-9 16,1-2-8-16,-4 2-9 0,1-2-12 15,0 0-12-15,-4 2-10 0,-11 0-21 16,22-2-22-16,-16 0-29 0,-6 2-36 0,13-6-43 16,-13 6-58-16,4-8-98 0,-4 3-111 15,0 5 37-15,-2-12-142 0,2 4-89 0</inkml:trace>
  <inkml:trace contextRef="#ctx0" brushRef="#br0" timeOffset="47992.75">19287 16646 1761 0,'7'-8'111'16,"-3"4"6"-16,-4 4-8 0,0 0-12 0,9-5-12 15,-9 5-4-15,0 0 4 0,0 0 2 16,0 0-4-16,0 21-9 0,-4-8-9 16,1 5-3-16,-3 3-9 0,-3 4-6 0,-4 12-4 15,0 0-23-15,-2 0-25 0,2-2-31 16,0 1-29-16,3-11-28 0,2-8-25 0,1-1-31 15,2-7-26-15,4-3-56 0,1-6-82 16,0 0-298-16,0 0-109 0</inkml:trace>
  <inkml:trace contextRef="#ctx0" brushRef="#br0" timeOffset="48164.68">19320 16683 1752 0,'5'-8'36'0,"-2"2"-3"15,-3 6 1-15,10-2 4 0,-10 2 11 0,0 0 4 16,16 12 9-16,-9-3-1 0,1 3-5 15,5 6-4-15,5 11-5 0,-3 2-4 16,3 2-8-16,-3 0-5 0,-2 0-24 0,0 1-23 16,-5-9-22-16,-1-4-23 0,-4-4-14 15,0-3-31-15,-3-3-20 0,-3-3-51 0,1-2-61 16,-4 0-286-16,-2-4-28 16</inkml:trace>
  <inkml:trace contextRef="#ctx0" brushRef="#br0" timeOffset="48304.47">19285 16942 1424 0,'-17'-16'46'0,"2"-1"32"0,6 3 9 15,1 0 6-15,3 3-7 0,3 1-9 0,2 0-9 16,2 0-7-16,5 1-4 0,1-3-9 16,5 2-2-16,5 2-6 0,2 1-16 0,3-1-19 15,5 2-19-15,-4 2-21 0,4 0-27 16,0 0-32-16,-2 0-34 0,0 0-36 16,-4 1-50-16,-3-3-306 0,0 0-25 0</inkml:trace>
  <inkml:trace contextRef="#ctx0" brushRef="#br0" timeOffset="48510.43">19683 16652 1451 0,'2'-10'47'0,"-2"10"21"0,4-6 8 16,-4 6-2-16,0 0-4 0,0 0-11 0,0 0 0 15,0 0 8-15,0 0 5 0,0 0 3 16,0 0 0-16,15 16-6 0,-10-5-1 0,-1 1-4 16,0 5-2-16,1 3-8 0,-1-1-6 15,3 7-2-15,-3-1-5 0,0 2-6 16,0-1-4-16,-1-1-15 0,-3-4-20 0,-3-1-17 15,3-5-21-15,-2-1-17 16,-3-2-30-16,2-7-38 0,-6-1-32 0,9-4-24 16,0 0-33-16,-24-8-406 0,14-1-119 15</inkml:trace>
  <inkml:trace contextRef="#ctx0" brushRef="#br0" timeOffset="48795.62">19523 16690 1743 0,'-5'-13'23'15,"5"3"20"-15,0 2 1 0,0 8 8 0,5-13 10 16,0 9 9-16,-5 4 11 0,17-6 3 15,-17 6 2-15,24 2-2 0,-7 0 1 0,4 6-4 16,3 0-1-16,0 1-3 0,8 5-11 16,1 3-1-16,-2-1-4 0,0 1-4 15,4 1-10-15,-5-3-1 0,-6-1-8 0,-5-2 3 16,-2-3-11-16,1-3 1 16,-5 0-2-16,-3 0-2 0,1-2-7 0,0-2 1 15,-11-2 0-15,0 0-8 0,21-12 2 16,-12 2-4-16,-5-1-6 0,1-7-3 0,-1-1-11 15,-4-9-16-15,2-1-18 0,-4 0-12 16,2-11 2-16,-4 1 0 0,-1 8 1 16,3 7 7-16,0 3-8 0,2 3-14 0,-2 3-21 15,2 1-28-15,0 4-25 0,-2 1-21 16,2-1-40-16,-2 2-55 0,2 0-413 0,0 8-163 16</inkml:trace>
  <inkml:trace contextRef="#ctx0" brushRef="#br0" timeOffset="49599.25">20547 16615 1824 0,'0'0'-14'15,"0"0"13"-15,3-6 3 0,-3 6-3 16,0 0 2-16,0 0 5 0,0 0 3 16,10-6 1-16,-10 6 2 0,0 0 0 0,0 0-6 15,0 0 0-15,0 0 3 0,0 0-2 16,0 0 1-16,0 0 3 0,0 0 4 0,0 0 8 16,5-5 6-16,-5 5 5 0,0 0 8 15,0 0 6-15,0 0 3 0,0 0 5 16,0 0-5-16,0 0-2 0,0 0-2 15,0 0-3-15,5-10-5 0,-5 10-1 16,0 0-6-16,0 0-3 0,0 0-1 0,0-10-1 16,0 10 0-16,0 0 1 0,0 0 0 15,0 0 0-15,0 0 3 0,0 0 6 0,0 0-3 16,0 0 3-16,0 0-2 0,-2-10 0 16,2 10-1-16,0 0-9 0,0 0 0 15,0 0-2-15,0 0-5 0,0 0 1 0,0 0-3 16,0 0 0-16,0 0 0 0,0 0 0 15,10 22 0-15,-3-12 4 0,-2 3 1 16,1 1 4-16,2 5-1 0,-1 0 3 16,1 3-6-16,2 3-3 0,0 8 3 0,-3 2-2 15,1 0-2-15,-3-4-2 0,1 6-3 16,-1-6-5-16,-3-5 3 0,-2 1-10 16,1-4-19-16,-1-4-23 0,0 0-22 0,-1-3-19 15,1-2-24-15,-2-7-42 0,-4-1-58 16,6-6-83-16,0 0-89 0,0 0-51 0,-17-21-121 15,16 5-54-15</inkml:trace>
  <inkml:trace contextRef="#ctx0" brushRef="#br0" timeOffset="49905.63">20604 16531 1619 0,'0'-15'48'0,"0"-1"18"0,2 6 6 16,-2 1 7-16,0 1 0 0,0 8 4 15,0-10 2-15,0 10 3 0,0 0 1 16,0-12-6-16,0 12-2 0,0 0 1 15,0 0 15-15,0 0 1 0,0 0-8 16,-18 38-5-16,6-19-13 0,-1 12-1 0,0 2-5 16,-2 0-6-16,2 0-2 0,-2 0-12 15,4-8-2-15,5-5-4 0,-1-1-3 0,4-3-4 16,-2-5-5-16,2 1-2 0,-1-2-2 16,2 0-10-16,1-3 9 0,1-7 0 0,-5 12-5 15,5-12-2-15,0 0-5 0,0 0-7 16,0 0-4-16,0 0-4 15,0 0-3-15,41-19-11 0,-26 9-7 0,4-2-19 16,1-2-23-16,1 3-31 0,4-1-35 16,6-4-44-16,-3 1-79 0,3-1-155 0,4 1-57 15,-7 0-189-15,-2 1-152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28:36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12382 10602 293 0,'0'0'178'0,"0"0"-82"16,-10-6-20-16,10 6-26 0,-10-4-13 0,10 4-6 15,0 0-4-15,-6-6 1 0,6 6-1 16,-7-3-1-16,7 3 5 0,0 0 2 15,-6-6 1-15,6 6 3 0,0 0 2 16,0 0 6-16,0 0-1 0,0 0 6 0,0 0 4 16,-9-6 6-16,9 6 2 0,0 0 2 15,0 0 2-15,0 0 1 0,0 0-2 0,0 0-1 16,0 0-3-16,0 0-4 0,0 0-2 16,0 0 1-16,0 0-1 0,0 0 4 15,0 0 2-15,0 0-10 0,0 0-2 0,0 0-5 16,0 0-4-16,0 0 3 0,0 0-13 15,0 0-4-15,0 0 2 0,0 0-7 0,0 0-1 16,0 0-3-16,0 0-4 0,0 0-1 16,0 0 0-16,0 0-1 0,0 0-3 0,0 0 4 15,0 0-4-15,25 13 1 16,-25-13-2-16,21 0 1 0,-8 0-4 0,4 0 0 16,0 0 0-16,0-1 0 0,3 1 0 15,4 0 1-15,4-4-1 0,2 2-3 0,2 0 1 16,9-2 2-16,2-2-4 0,-8 2-2 15,9-2-4-15,-3 1 3 0,-3-3-2 16,-4 4 3-16,-6-2-4 0,3 1 1 0,-3-1 0 16,11 0 0-16,-4-2 0 0,-7 4 2 15,2 0 1-15,-3 1-2 0,14-5 2 0,-1 0 2 16,-6 2-1-16,9 1-1 0,-4-3 0 16,2 0 0-16,-2-2 0 0,2 2 2 15,-2-1-3-15,-7 3 2 0,7-4 1 16,2 2-3-16,-1-2 4 0,2 1-1 0,-1 1-1 15,0-2-3-15,2 0-2 0,0 3-1 16,1-1-6-16,-3 0 2 0,0 2 0 0,-3-2-1 16,-2 5 0-16,-5 1 2 0,-3-4-1 15,3 4-2-15,2-4 5 0,-3 4-1 16,-2-2 4-16,-1 0-2 0,1 0 0 0,3 2 2 16,1 0 1-16,1-2-1 0,8 1 3 15,-7-1-2-15,-1 0 3 0,8-2-3 0,-7 2 1 16,7-4-4-16,-6 4 1 0,-6 1-2 15,2-1 0-15,-3 0 1 0,2-2 2 16,-1 2-1-16,-4 0 2 0,1 1-3 16,-2-1 1-16,-2 2 2 0,-1-2-2 0,1 0 3 15,-3 0 0-15,3 2-1 0,-3-2 0 16,3 2 2-16,-3 0 0 0,3-1 1 0,-3-1 1 16,3 0-2-16,-3 0 4 0,5 0-4 15,-5 0 5-15,3-2-3 0,-3 3-2 16,7-5 1-16,-8 2 3 0,4 0-1 0,-6 2-5 15,6-2 5-15,-5 1-3 0,0 1 1 16,1 0 0-16,0-2 2 0,-3 2-2 0,0 0 2 16,1 0 1-16,0 0-2 0,-1 2 0 15,2-2 1-15,-1 3 4 0,0-1-3 16,0-2-1-16,6 2-3 0,-5-2 1 16,2 0 3-16,1 0-2 0,-1 2 1 0,3-2-1 15,-6 0 1-15,4 0-2 0,1 1 2 16,-4 1 1-16,4 0-2 0,-6 0 0 0,0-2-4 15,2 2 4-15,-5 0 0 0,4 0 2 16,-1 0-1-16,-5 2 0 0,3-2 4 16,1 0-1-16,-1 0 4 0,-2 0 1 0,2 0 1 15,-3 0 2-15,-10 2-3 16,20-4 1-16,-9 4-2 0,-11 0 0 0,15-4 0 16,-15 4-1-16,13-1-1 0,-13 1-1 0,10-2 2 15,-10 2 4-15,11-2 1 0,-11 2 0 16,0 0 6-16,10-2-1 0,-10 2-1 15,0 0 1-15,0 0 2 0,14-4-2 0,-14 4 2 16,0 0-2-16,0 0-3 0,0 0 2 16,0 0-2-16,0 0-1 0,11-2-1 15,-11 2-1-15,0 0-2 0,0 0 2 0,0 0-6 16,0 0-5-16,0 0-20 0,0 0-24 16,0 0-34-16,0 0-38 0,0 0-58 0,0-6-146 15,0 6-329-15,0 0-146 0</inkml:trace>
  <inkml:trace contextRef="#ctx0" brushRef="#br0" timeOffset="11250.14">7673 7561 1571 0,'0'0'172'16,"0"0"-67"-16,0 0-16 0,-8 4-22 15,8-4 3-15,0 0-7 0,0 0-6 16,0 0 5-16,-7 4 1 0,7-4 1 0,0 0 3 16,0 0-4-16,0 0-3 0,0 0 0 15,0 0-3-15,0 0 8 0,0 0-6 0,0 0 4 16,0 0-7-16,0 0-3 0,0 0-2 15,0 0-1-15,0 0-4 0,-4 10-7 16,4-10-5-16,0 0-5 0,0 0-2 16,0 0-5-16,-2 8-1 0,2-8-2 0,-2 9-2 15,2-9-2-15,-3 14 5 0,3-7-4 16,0 3-6-16,0 0 0 0,0 1 5 16,3 1-3-16,-3 1-1 0,4 1 1 0,0 2 0 15,1-1-5-15,2 3 1 0,-1-1 2 16,4-1-3-16,-3 3-2 0,4-1-1 0,-1-2-4 15,-3-1-6-15,6 3-3 0,-2-5-5 16,-1 1-7-16,2-2 0 0,-2-3-2 0,-1 1-2 16,6-2-6-16,-2-1-6 15,0-3-14-15,0 0-7 0,2-2-12 0,-2-2-12 16,-13 0-15-16,28 0-23 0,-13-2-24 16,-2-2-28-16,0-1-47 0,0 1-62 15,-3-4-93-15,-5 2-191 0,2-2-66 0</inkml:trace>
  <inkml:trace contextRef="#ctx0" brushRef="#br0" timeOffset="11452.81">7708 7662 1661 0,'-7'8'29'0,"7"-8"-4"16,-2 5-5-16,2-5-2 0,0 0 2 0,0 0-1 15,9 12-1-15,0-10 1 0,1 0-2 16,-10-2-11-16,22 2-18 0,-9-2-27 16,-13 0-18-16,26-4-28 0,-13 2-35 0,0-2-50 15,-3-2-296-15,2 2 27 0</inkml:trace>
  <inkml:trace contextRef="#ctx0" brushRef="#br0" timeOffset="11628.64">7616 7610 1299 0,'-18'-4'65'0,"8"2"10"0,-2 0 9 0,4-2 14 16,8 4 11-16,-11-4-3 0,11 4-6 16,0 0-10-16,-4-7-10 0,4 7-9 15,15-8-4-15,-5 4-13 0,8-4-13 0,3 2-20 16,4 0-22-16,-4 3-24 0,2 1-25 16,-1-2-22-16,-1 2-33 0,-1 0-30 0,-2-2-51 15,-5 4-63-15,-3-2-274 0,-10 2-27 16</inkml:trace>
  <inkml:trace contextRef="#ctx0" brushRef="#br0" timeOffset="11864.13">7852 7520 1438 0,'12'-4'28'16,"-12"4"22"-16,0 0 8 0,0 0 4 0,8-3 3 16,-8 3 2-16,0 0 0 0,0 0 6 15,0 0 10-15,0 0-4 0,21 9 2 0,-16-1 5 16,3 4-1-16,-1 3 5 0,4 7-5 15,2 9-3-15,0 0-9 0,-1 5 3 16,1 1-15-16,0 0-4 0,-1 0-2 0,-1 0-11 16,-3 0-8-16,2-3-21 0,-5-7-21 15,4-4-21-15,-8-6-23 0,4-1-26 0,-2-3-14 16,-1-3-29-16,-4-4-37 0,2-6-50 16,-5 4-68-16,5-4-404 0,0 0-172 15</inkml:trace>
  <inkml:trace contextRef="#ctx0" brushRef="#br0" timeOffset="12008.45">7870 7851 1878 0,'-6'-8'18'16,"1"0"21"-16,3 2 16 0,0 0 6 16,2 6-3-16,0 0-5 0,2-9-3 0,-2 9-3 15,15-6-2-15,-4 4-9 0,4-2-1 16,5 2-17-16,-4-2-19 0,4 0-31 0,6-2-24 16,-3-1-35-16,2-1-33 0,-1-2-43 15,4-5-57-15,-5 1-354 0,-3 0-78 16</inkml:trace>
  <inkml:trace contextRef="#ctx0" brushRef="#br0" timeOffset="12336.84">8192 7542 1497 0,'-9'-6'-1'0,"9"6"17"15,0 0 10-15,0 0 13 0,0 0 15 0,0 0 9 16,-6 23 1-16,8-11 5 0,-1 4 0 16,-1 1 1-16,7 2-4 0,0 4 3 0,2 12-11 15,-1-8-1-15,2-3-3 0,-3-3-6 16,2 5-3-16,2-7-2 0,-5 3-4 15,1-9-5-15,-3 1-4 0,4-4 0 0,-3-1 12 16,-3-3 1-16,3 0-2 0,-5-6-8 16,0 0-4-16,13 2-4 0,-13-2 1 0,0 0-3 15,15-16-2-15,-9 9-4 16,-2-3 0-16,3-2-6 0,-1 2 0 0,1-1 1 16,-1 3-7-16,1 0-2 0,-1 0-1 15,3 2-2-15,-9 6 2 0,16-1 0 16,-16 1-4-16,18 5 1 0,-10 1 1 0,9 2-1 15,-7 4 7-15,-1 1-4 0,-1 1-9 16,1 0-15-16,-3-3-19 0,-1 1-24 0,1 2-25 16,-4-3-26-16,0-1-26 0,-2-2-26 15,-2-2-77-15,2-6-96 0,0 0-228 0,0 0-69 16</inkml:trace>
  <inkml:trace contextRef="#ctx0" brushRef="#br0" timeOffset="12624.2">8505 7827 1544 0,'8'-4'56'0,"-8"4"24"0,13-7 8 0,-4 5 5 16,-9 2 3-16,17-2 4 0,-17 2-4 16,24 0-5-16,-11 0-9 0,-13 0-5 0,31 0-8 15,-17 0-6-15,1 2-12 0,0-2-6 16,-15 0-11-16,26 0-13 0,-26 0-10 16,20-4-10-16,-12 2 0 0,-8 2-6 0,12-4 4 15,-12 4-5-15,3-6 6 0,-3 6-5 16,0 0 3-16,0-8-5 0,0 8 1 15,0 0 2-15,0 0-1 0,0 0 4 0,0 0 1 16,0 0 2-16,0 0 1 0,0 0-4 0,-13 22 4 16,13-22 1-16,7 19-6 0,-3-9-16 15,-2 2-13-15,8-3-17 0,-7 3-17 16,7-4-16-16,-2 0-14 0,-1-2-27 16,-7-6-18-16,14 2-29 0,-14-2-27 15,0 0-383-15,20-8-79 0</inkml:trace>
  <inkml:trace contextRef="#ctx0" brushRef="#br0" timeOffset="12887.99">8840 7853 1492 0,'1'-14'-16'0,"-1"8"28"0,0 6 21 0,2-8 10 16,-2 8 7-16,3-5 1 0,-3 5-2 16,0 0 3-16,7-6 7 0,-7 6 8 0,0 0 4 15,0 0-4-15,0 0 1 0,21 13-1 16,-14-7-6-16,-4 0-3 0,7 0-1 16,-10-6-5-16,8 12 2 0,-1-7 3 15,-7-5 3-15,8 8 13 0,-8-8 9 16,8 6 11-16,-8-6-11 0,0 0-6 0,0 0-6 15,23-14-3-15,-18 7-6 0,3-5-7 16,-3 2-7-16,2-3-4 0,-1-3-2 0,4 0-3 16,-5 3-9-16,0-1-5 15,1 0-9-15,1 3-2 0,0 1-19 0,-1 0-14 16,1 1-19-16,-4 3-26 0,5 0-18 0,-3 2-25 16,2 0-23-16,-7 4-31 0,13-6-28 15,-13 6-45-15,11-2-59 0,-11 2-68 16,0 0-243-16,13 0-103 0</inkml:trace>
  <inkml:trace contextRef="#ctx0" brushRef="#br0" timeOffset="13520.83">9122 7691 1577 0,'0'0'26'0,"0"0"33"0,6 6 16 15,-6-6 16-15,0 0 5 0,0 0 5 16,0 0 12-16,7 10 7 0,-7-10 1 16,8 9 5-16,-3-3 1 0,2 2-8 0,-4 0-4 15,7 3-10-15,-4 5-12 0,1-2-9 16,-1 1-9-16,3 1 2 0,-3-1-15 0,3 3-3 15,-5-4-10-15,3-3-28 16,-4-1-14-16,0 0-8 0,1-2-4 0,1-3 3 16,-5-5-3-16,3 8-16 0,-3-8-2 15,0 0-13-15,0 0 3 0,0 0 3 16,0 0-2-16,0 0 9 0,12-29-1 0,-11 15 3 16,2 1-3-16,1-1 5 0,-1-2 6 15,0 1 1-15,2 1 3 0,-3 3 7 0,3-1-9 16,-2 4 2-16,2 0 5 0,-5 8 1 15,11-9 4-15,-11 9-4 0,10-2 2 0,-10 2 2 16,0 0-1-16,25 11 1 0,-19-5-5 16,3 4-8-16,-3-2-22 0,3-1-20 15,-3 3-20-15,1-2-16 0,-3 0-24 16,0-2-11-16,-4-6-11 0,9 9-9 16,-9-9-4-16,4 6-4 0,-4-6 4 0,0 0 25 15,0 0 28-15,0 0 35 0,0 0 33 16,0 0 24-16,0 0 20 0,0 0 25 0,0 0 16 15,0 0 7-15,5-25 7 0,-5 25 12 16,11-8 9-16,-6 4 8 0,-5 4 2 0,16-6 0 16,-4 2-5-16,0 2-7 0,-12 2-4 15,21-3-6-15,-6 1-16 0,-15 2-1 16,24-2-7-16,-11 2-8 0,-13 0-5 0,24-2 1 16,-15 0-10-16,-9 2-7 0,20-6-11 15,-15 2-8-15,-5 4-3 0,11-8 1 16,-9 2-1-16,-2 6-6 0,3-7 1 15,-3 7-2-15,0 0-2 0,-11-12 1 0,11 12 2 16,-13-2 1-16,13 2-2 0,0 0 4 16,-24 10 3-16,24-10 1 0,-11 13-2 0,9-3 3 15,2 0 2-15,0 2-5 0,4-1 1 16,5-1-2-16,2 4-10 0,2-7-18 16,4 1-24-16,2-2-22 0,1-2-32 0,1-4-32 15,1-2-32-15,2-6-25 0,-5 0-27 16,1-3-14-16,-3-3-418 0,-4 2-148 15</inkml:trace>
  <inkml:trace contextRef="#ctx0" brushRef="#br0" timeOffset="13671.24">9829 7710 1652 0,'3'-19'-31'0,"-1"1"28"0,1 1 32 0,-3 4 33 16,0-1 26-16,0 4 23 0,0-1 13 15,0 3-7-15,0 8-13 0,-3-12-11 16,3 12-10-16,0 0 4 0,0 0-2 0,0 0 1 16,0 0-9-16,10 33-8 0,-9-15-5 15,4 7-7-15,2 2-19 0,-4 10-35 0,4 2-39 16,-3-2-36-16,5 0-32 0,-3-10-32 15,-1-5-42-15,-1-7-57 0,0-1-95 0,-4-6-318 16,0-1-144-16</inkml:trace>
  <inkml:trace contextRef="#ctx0" brushRef="#br0" timeOffset="13805.84">9690 7833 2037 0,'-7'-10'131'0,"7"3"-7"15,0 7-13-15,11-14-9 0,1 6-9 16,2 2-7-16,10-1-10 0,4-1-6 0,11 0-38 15,7 0-61-15,-4 0-89 0,1 1-125 16,3-3-194-16,-3 4 28 0,-4-2-144 0,-5 2-56 16</inkml:trace>
  <inkml:trace contextRef="#ctx0" brushRef="#br0" timeOffset="14536.96">10705 7677 1591 0,'6'-5'58'0,"-6"5"19"0,0 0 14 15,0 0 12-15,0 0 5 0,0 0 3 0,0 0 10 16,0 0 1-16,0 0-4 0,0 0-6 16,0 0 3-16,0 0-4 0,0 0-7 15,0 0-8-15,0 0-7 0,0 0-9 16,0 0-9-16,-13-10-8 0,13 10-7 0,-24-2-2 15,7 2-2-15,-2 2-4 0,-6 2 3 16,0 0 9-16,-12 5-2 0,7 1-1 16,-1 4 5-16,0-1-1 0,6 3-5 15,-1 3-9-15,10-3-3 0,3 1-1 0,4-3-8 16,4 0 5-16,5-1-11 0,5 1 0 0,5-2-14 16,3-1-23-16,2-3-29 0,5 2-32 15,1-4-35-15,-1-4-34 0,1 0-42 0,-1 0-39 16,1-6-50-16,-3-2-72 15,4 0-102-15,-8 0-16 0,1-2-212 0,1 1-165 16</inkml:trace>
  <inkml:trace contextRef="#ctx0" brushRef="#br0" timeOffset="14913.18">10910 7722 1943 0,'8'-2'50'0,"-8"2"14"15,0 0 13-15,0 0 15 0,10-6 9 16,-10 6 5-16,0 0 7 0,0 0-4 16,0 0-11-16,0 0-12 0,-16-15-8 0,16 15-10 15,-22 0-4-15,22 0-6 0,-26 4-10 16,11 1-1-16,-2 1-7 0,2 2-7 16,0 2 4-16,0 0-8 0,4 1 1 15,-2 1-3-15,4-2-5 0,5-1-6 0,0 3-3 16,1-2-7-16,3-2-3 0,0-8-13 15,9 13 6-15,-2-9-6 0,-7-4-8 0,17 4-7 16,-17-4-13-16,19-2-7 0,-19 2-6 16,25-8-2-16,-15 3 2 0,3-1-1 15,-3 0 7-15,-1 0 4 0,0 2 2 0,-3 0 0 16,1-2-7-16,-7 6-7 0,10-4-2 16,-10 4 7-16,11-1 9 0,-11 1-3 0,0 0 2 15,15 7 4-15,-15-7-7 16,8 6-17-16,-1-2-13 0,-7-4-21 0,13 10-30 15,-6-8-31-15,-7-2-58 0,13 2-405 16,-13-2-116-16</inkml:trace>
  <inkml:trace contextRef="#ctx0" brushRef="#br0" timeOffset="15307">11130 7511 1707 0,'0'-16'84'15,"-2"2"17"-15,2 3 4 0,0 3 1 0,0 8-7 16,-3-12-11-16,3 12-15 0,0 0-5 15,0 0 3-15,0 0 8 0,0 0 0 16,0 0 0-16,15 37-4 0,-8-17 1 16,-3 3-2-16,1 4-6 0,-1 1-5 0,2 8-6 15,1-9-6-15,-3-2 0 0,0-1-5 16,2-3-5-16,-3-3-8 0,-1-3-4 16,0-1 3-16,1-2-2 0,1-5-3 0,-4 1 5 15,0-8-9-15,4 10-7 0,-4-10-9 16,0 0-11-16,0 0-14 0,27-6-10 0,-27 6-17 15,21-13 0-15,-8 1-3 0,2 4 4 16,-2 0 4-16,0-1 5 0,0 3 2 16,-5 0 6-16,4 2 10 0,-12 4 6 0,15-4 10 15,-15 4 14-15,0 0 15 0,0 0 23 16,0 0 12-16,13 16-5 0,-13-16 1 16,-12 15 2-16,8-5-2 0,-7 2-12 15,0-1-10-15,1 3-2 0,-1-4 0 0,1 1-34 16,-2-3-27-16,4 0-28 0,-1-2-35 15,0-4-47-15,9-2-59 0,-15 0-70 0,15 0-71 16,-8-12-89-16,10 4-5 0,0-3-171 16,1-3-99-16</inkml:trace>
  <inkml:trace contextRef="#ctx0" brushRef="#br0" timeOffset="15657.42">11396 7485 1614 0,'3'-7'84'15,"0"3"25"-15,1-2 8 0,-4 6-4 16,0 0-5-16,0 0 13 0,0 0 20 0,0 0 21 15,0 0 14-15,19 21-3 0,-12-5-3 16,4 1-13-16,-1 5-15 0,5 5-14 0,5 2-13 16,-1 0-12-16,1 0-8 0,1-2-10 15,-1-2-10-15,-2-5-11 0,-3-4-23 16,0-1-20-16,-4-3-23 0,-3-4-17 0,2-1-25 16,3-1-22-16,-6-4-10 0,-7-2-7 15,0 0 2-15,0 0 1 0,24-8 4 0,-20 1 6 16,-4 7 10-16,0-16 3 0,-4 4 5 15,0 1 9-15,-8-1 5 0,0 0 9 0,-1 2 5 16,0 5 11-16,0-1 6 16,-2 4 12-16,15 2 12 0,-26 2 1 15,15 4 11-15,2 1 4 0,-2 5-4 0,8 0 7 16,1 0-1-16,2 3-4 0,3 3 1 16,6 1-5-16,2 1-19 0,4-3-30 0,3 1-28 15,5 1-37-15,-4-5-46 0,1-4-60 16,-5-5-88-16,-2-1-132 0,-2-4-29 0,-1 0-195 15,-10 0-135-15</inkml:trace>
  <inkml:trace contextRef="#ctx0" brushRef="#br0" timeOffset="-202544.25">15791 13437 1053 0,'-7'-3'257'0,"1"-1"-113"16,-6 0-39-16,2 0-21 0,2 2-18 0,-5-2-8 15,0 0-9-15,-15-3 45 16,15 3-45-16,-2 2 7 0,-1 0-8 0,1 0 2 16,0 0-3-16,0 0-3 0,-1 0 3 15,1 2 2-15,-1-2-2 0,1 0 1 16,-3 2-1-16,0 0 0 0,2 0-3 15,-2 0 2-15,-1 0-1 0,0-2-1 0,-3 2-3 16,0 0-3-16,-1 2-4 0,-2-2 1 16,5 0 0-16,-4 0 5 0,-1 0 0 0,7 0-3 15,-7 0-4-15,2 0-1 0,4 0-4 16,1 2-2-16,-2-2 0 0,3-2 0 16,0 2-5-16,-3 0 0 0,3 0-3 0,0-2 0 15,0 2-4-15,-1 0 1 0,1 0-7 16,3-2 2-16,-4 1 0 0,-2 1-3 0,3 0-1 15,-4-2 1-15,1 2 0 0,1-2-1 16,-3 2-2-16,-2-2 2 0,1 2-2 16,-1-2-4-16,-1 2 4 0,0 0-2 15,2-2 11-15,-1 2-12 0,-4-2-1 0,3 0 0 16,0 2 4-16,4-2-1 0,-2 0-2 16,0 2 0-16,2-2-2 0,-3 2-1 0,0-2 2 15,5 2-1-15,-6-2 4 0,4 0 0 16,0 2-3-16,-6-2 0 0,4 2-2 15,-1-2 1-15,1 2 2 0,-4-2-1 0,4 2-4 16,-8-2 5-16,8 2 0 0,-1-1-3 16,1 1 2-16,-4-2-1 0,4 2 1 0,-1 0 2 15,1 0 3-15,-3 0-8 16,-1 0-3-16,-2 0 2 0,-4 0 4 0,7 2-3 0,-4-4 3 16,-3 2-4-16,4 2-3 15,-7-2 7-15,6 1-2 0,-2-1-1 0,-5 2 3 16,5-2-2-16,-2 0-3 0,3 0 3 15,1 0 0-15,5 2-2 0,-8-2 1 0,2 2-2 16,3 0 1-16,5 0 2 0,1-2 1 16,-4 2-4-16,5 2 1 0,-2-2 0 0,2 0 1 15,0 2-2-15,-1-2 2 0,1 2-3 16,-4-2 0-16,4 1 2 0,0 1 1 16,-1-2 0-16,1 2-3 0,-4-2 2 0,2 2 0 15,-3 0 3-15,6-2-4 0,-3 2-1 16,4-2 4-16,-6 1 1 0,0 1-2 15,-4 2-2-15,4-2 1 0,6-2 0 16,-6 2-1-16,4 0 1 0,-1 1 1 0,1-1 1 16,2 0 1-16,-1 0-1 0,3 2-3 15,-2-2 3-15,1 1 2 0,3-1-6 0,0 0 0 16,0 0 1-16,-1 0-1 0,1 2 1 16,2-2 0-16,2 0-2 0,-1 1 2 0,-1 1 0 15,-2 0-3-15,4 0 2 0,-4 0 2 16,-3 2-2-16,3-1-4 0,-2 1 2 15,0 2 1-15,-5 2-2 0,6-1 2 0,-13 7-3 16,-3-3 1-16,8-3 2 16,2 0-1-16,7-4 2 0,0 1 1 0,0-1 2 15,-2 2-2-15,4-2 2 0,-1-1-2 16,0 1 3-16,1 2-2 0,2-2 2 0,-3-1 0 16,2 3-1-16,1 0 2 0,0 1-3 15,1 1 5-15,1 1-3 0,-2-1-1 0,0 3 2 16,3-1-1-16,-3 4 3 0,2-1-4 15,1 3 2-15,-4 1 4 0,7 1-2 0,-2-1 1 16,-4 2-2-16,5 1 0 0,-1 1 0 16,1 0 0-16,-3 0 0 0,-2 8-1 15,4-6-1-15,-1-3 3 0,3-1-1 0,-3 0 2 16,4 1-1-16,0-1-3 0,-3 1 5 16,1-3-3-16,4-1 1 0,-3 1-1 15,3-2 1-15,-1 1-1 0,3 1 0 16,0 0 1-16,-1 2 0 0,1-3 2 0,0 3 1 15,0-1-2-15,0-1 1 0,1 2 0 16,-1-1-1-16,3 3 3 0,-3-1 2 0,2 1-3 16,0 2 0-16,3-4 2 0,-4 3 0 15,2-5 2-15,1 4 1 0,3-2-1 0,-5-3 3 16,2 1 1-16,4 0-5 0,-1 1 4 16,-1 1-2-16,1-1 6 0,2-1-3 0,2-1 3 15,-5 1-5-15,2 1 2 16,6-1 0-16,-3-2 3 0,-1 0-1 0,1 3-2 15,0-1-1-15,1-2-1 0,0 3-5 16,1-3 4-16,3 7-1 0,0-3 2 16,-3-3-2-16,4 5 1 0,7-2 0 0,-9-3 1 15,0-3-4-15,0 1-1 0,3-1 3 16,-1 0-1-16,0-1 2 0,0-1-3 0,1 1 8 16,1-1-1-16,-2 1 3 0,3-2 8 15,7 5-1-15,0 1 1 0,-6-5 4 0,10 1-8 16,1 1 10-16,0 1-4 0,5-3 0 15,-3-1-2-15,7 2-4 0,-2-3 3 0,2 1-3 16,0 0-5-16,0-5 2 0,0 1 0 16,0-1 0-16,0 1-11 0,-1 0 3 15,1-2 5-15,-2-1-1 0,-1-1 11 16,1 0-11-16,2 2-4 0,0-5 0 16,-4-1 6-16,-5 0-5 0,3 0-4 0,10 0 10 15,-4-4-2-15,-6 2-6 0,12 0 1 16,-2-2 11-16,1 0-17 0,0 0-2 0,-4-1 14 15,4 1-14-15,-10 0 3 0,7-2 3 16,1-2-2-16,-1 0-1 0,3 0-3 0,-5-1-2 16,2-1 4-16,-4 0-4 0,3 1 3 15,-2-1-3-15,-2 0 2 0,1 2 3 0,0-3 1 16,2 1-4-16,0 0-2 0,-3 0 2 16,6 1-3-16,-1-1 9 0,-2 0-6 15,2-2-1-15,-4 2 2 0,-6 3 1 16,-3-1 0-16,-2 0 1 0,-2-2-2 0,2 2-1 15,0 2-2-15,0-3 4 0,0 1-2 16,2 0-4-16,-4 2 4 0,4-2 0 16,9-4 1-16,2-1 0 0,0 1 1 0,1 0-2 15,0-2-2-15,-1 5 0 0,0-3 2 16,0-2 13-16,0 0-17 0,-4 1 1 0,-5 5-1 16,-4-2 1-16,-2 1 4 15,1 1 4-15,7-4-6 0,2-1-1 0,-8 3 0 16,-2 2 3-16,1-2-7 0,-4 1 6 15,-1 1-2-15,0 0-4 0,1-2 5 0,-2 1 4 16,2 1 0-16,0-2-5 0,3 0 0 16,0 0 5-16,-1-1-1 0,2 1-6 0,-6 0 0 15,3-2 4-15,0 2-2 0,0-3-1 16,-6 3 5-16,9-2-3 0,-8 0 2 0,3 1-2 16,0-1 0-16,-1 2 2 0,-1-2-12 15,1 1 15-15,-4 1-4 0,-2 0 1 16,5 0 1-16,-3-1 0 0,0-1-2 0,6 0 2 15,-5-2 5-15,2 1 0 0,-1-3-4 16,7-3 3-16,-4 3 3 0,-4 1 0 16,-2-1 5-16,-3-1-4 0,2-1 3 15,0 1-1-15,-2-3 11 0,0 1-4 0,2-1 3 16,-4 1-5-16,3-3 0 0,-1 1 0 16,-3 1-1-16,-1-3-5 0,1 1-3 0,3 1 7 15,-4-3-8-15,2 1 1 0,-3 0-2 16,4-2 0-16,-6-2-2 0,4-9 2 0,3 1-4 15,-1 0-2-15,-6-2-4 0,3 4 3 16,-3-4-3-16,-1 2-3 0,-2 4 2 0,-3-2 2 16,0 2-2-16,-1-14-2 0,-1 8 6 15,-5-2-1-15,3-2-5 0,-5 2-1 16,3 2 0-16,-4 4 4 0,2-2-3 0,-1 4 4 16,1 6-3-16,-1-1-1 15,-1-9 2-15,-4 8 2 0,1-6-6 0,2 5 5 16,-6-5-6-16,3 0 2 0,-1 2 3 15,-3-2-17-15,0 2 2 0,1 0 0 0,-2-2-7 16,-1 2 1-16,1-2 6 0,-5 1-5 16,0 1 8-16,3 0-7 0,-3 2 3 0,0-2 0 15,1 2 5-15,-3 2 3 0,0-1-1 16,-2 3 5-16,0 0-4 0,-2-1 0 0,-3 3 9 16,1-1-5-16,-3 1 0 0,3 1-3 15,-5 3 1-15,5-1 0 0,-3 3-5 16,1-3-8-16,-3 3-7 0,3 1-4 0,1 1-3 15,5 3-7-15,7 2-18 0,1 3-22 16,2-1-27-16,3 2-33 0,2 0-46 16,0 0-40-16,5 4-69 0,8 0-113 15,-17 4-18-15,17-4-171 0,-4 6-101 0</inkml:trace>
  <inkml:trace contextRef="#ctx0" brushRef="#br0" timeOffset="-170509.49">19838 14143 1456 0,'0'0'254'0,"0"0"-87"0,0 0-55 16,0 0-28-16,0 0-16 0,0 0-16 16,0 0-5-16,0 0-2 0,0 0 1 0,0 0 2 15,0 0 2-15,0 0-4 16,0 0 2-16,0 0-6 0,0 0 0 0,0 0 0 16,0 0-2-16,0 0-2 0,0 0-3 15,0 0-1-15,0 0 3 0,0 0-3 16,0 0-1-16,0 0 0 0,0 0 3 0,0 0-2 15,0 0 3-15,0 0-3 0,0 0-3 16,0 0 1-16,0 0 0 0,0 0 2 0,0 0-1 16,0 0-4-16,0 0 1 0,0 0-3 15,13 17 3-15,-13-17-5 0,0 0 9 0,7 10 4 16,-7-10-5-16,8 8-4 0,-3-2 3 16,1 1-3-16,1-1 5 0,-1 2-12 15,3-2-4-15,-1 2 8 0,1-2-9 16,0 1-1-16,-3-1 0 0,3-2 12 15,-9-4-13-15,13 10 14 0,-7-8-14 0,-6-2 1 16,9 6 8-16,-9-6 4 0,0 0-5 16,13 7 8-16,-13-7-1 0,0 0 2 0,6 4 1 15,-6-4 3-15,0 0-4 0,0 0-1 16,0 0-5-16,0 0 5 0,0 0-8 0,0 0 9 16,0 0-1-16,0 0-4 0,0 0 5 15,17-13-8-15,-17 13 8 0,5-6 1 16,-5 6 4-16,2-10 0 0,-2 10 3 0,4-14 1 15,1 7-1-15,2-5 4 0,1-4-8 16,11-11 12-16,9-10-4 0,13-5-5 16,9-9-7-16,24-15-4 0,9-10-8 15,12-6-24-15,17-5-53 0,49-31-61 0,9 1-72 16,16 5-89-16,-3 4-129 0,3 7-173 16,-5 12 43-16,-54 23 62 0,-5 6-289 0,-24 7-256 15</inkml:trace>
  <inkml:trace contextRef="#ctx0" brushRef="#br0" timeOffset="-104717.74">7965 12777 970 0,'0'0'138'0,"0"0"-42"16,2-6-27-16,-2 6-14 0,0 0-10 0,5-8 2 16,-5 8-6-16,0 0-2 0,3-5 4 15,-3 5 1-15,0 0 1 0,0 0 0 0,5-8 2 16,-5 8-2-16,0 0 3 15,7-8-3-15,-7 8 5 0,4-4-3 0,-4 4 2 16,0 0 0-16,12-6-2 0,-12 6 2 16,12-1-1-16,-12 1-2 0,13-4 0 15,-7 2-4-15,-6 2 1 0,20-6-5 0,-12 4-4 16,3 0-3-16,1 0-2 0,1 0-4 16,0 0 1-16,1 0 1 0,0-2-4 0,0 2 0 15,0 0-3-15,4 0 3 0,0 0-1 16,0 0-1-16,0 1-2 0,0 1-1 0,3-2-1 15,3 0-3-15,-5 2-1 0,6-2 0 16,-7 0 0-16,5 2 2 0,-7 0-4 0,9-2 2 16,-4 4-4-16,-1-2 2 0,1 0-3 15,0 0 11-15,3 0 5 0,0 0-3 16,-1 0-1-16,2 0-2 0,-2 2-4 16,1 0 0-16,-1 0-2 0,5 0 0 15,3-2-3-15,-1 1-1 0,3 1 3 0,-4 0-4 16,6 0 1-16,9 2-2 0,-10-2-3 15,-2 0 3-15,0-2-2 0,-2 4 1 0,1-4-2 16,2 2 2-16,-4-2-5 0,-2 0 3 16,-1 2 2-16,-3-2-5 0,3 0 1 0,-3 0 0 15,2 0 1-15,-4-2-3 0,0 2 1 16,-6 2-3-16,3-4 3 0,0 4-3 0,-1-2 0 16,-17 0 3-16,28 0-4 15,-17 0 0-15,-11 0 7 0,30 0 5 0,-13 2 2 16,0-2 4-16,1 0-3 0,0 0-3 15,2 0 0-15,0 0 1 0,-1 0 0 16,4 0-3-16,2 0 1 0,1 0 0 0,-3 0-5 16,8 0 5-16,2 0-4 0,-4-2 2 15,4 4 0-15,2-2-1 0,-4 2 0 0,5 0-1 16,-5-2 0-16,17 2-3 0,-9-2 1 16,-5 2 2-16,11 0-3 0,-1 0 2 0,-6 0 2 15,-2-2-3-15,-5 0 1 0,4 1 0 16,-1-1-4-16,-3 0 2 0,2 0 1 15,-3 0 2-15,-4 0-1 0,-3 0 2 16,-2-1-3-16,4 2 0 0,-6 1-2 16,1-2 1-16,-2 0 0 0,-2 0 0 0,-1 2 2 15,2-2-1-15,1 2 1 0,-2-2 4 16,0 2 1-16,-1-2-1 0,0 2-3 0,-15-2 4 16,26 2-5-16,-11-2 0 0,-15 0 2 15,26 2 1-15,-16-2-2 0,-10 0-1 0,28 2 1 16,-12-2 2-16,-3 0 4 0,2 2-5 15,2-2 2-15,-17 0-1 0,31 0 0 0,-16-2-1 16,0 2 1-16,1-2-4 16,-2 0 1-16,-14 2 3 0,28-2-4 0,-13 2 5 15,0-2-8-15,0 2 3 0,-15 0 3 16,33-2 5-16,-18 2 2 0,1-2-2 16,-16 2 3-16,21 0-9 0,-11-2 3 0,-10 2-1 15,20 0-1-15,-20 0-3 0,0 0-1 16,21 0 3-16,-21 0-3 0,11-2 3 0,-11 2-3 15,0 0-1-15,0 0 1 0,22 0 4 16,-22 0-6-16,0 0 3 0,0 0 2 0,19 2-3 16,-19-2-4-16,0 0 1 0,15 0-9 15,-15 0-5-15,9 2-5 0,-9-2-13 16,0 0-14-16,0 0-12 0,17-2-16 16,-17 2-13-16,9-5-19 0,-3 1-19 0,-6 4-17 15,12-8-29-15,-9 4-38 0,8-4-51 16,-7 2-60-16,7 0-269 0,-2 1-92 15</inkml:trace>
  <inkml:trace contextRef="#ctx0" brushRef="#br0" timeOffset="-104213.48">11668 12545 1607 0,'8'-4'3'0,"-8"4"17"0,10-3 13 0,-10 3 10 15,10-4 4-15,-10 4 1 16,0 0 2-16,10-4 3 0,-10 4 6 0,6-2-1 16,-6 2 0-16,0 0-4 0,0 0 2 15,0 0-5-15,17-4-3 0,-17 4-4 0,0 0-1 16,0 0 0-16,0 0 1 0,8 10-4 16,-8-10 0-16,2 11-1 0,-2-1 4 0,0-2-6 15,-2 6 4-15,-3-1-1 0,2 5-1 16,-5-1-3-16,-1 5-3 0,1-1-4 0,2 1 0 15,-3-1-3-15,0-1-8 16,0 1-1-16,6-6-5 0,-4 1-10 0,3-3-10 16,-3-3-9-16,5 0-6 0,-1-3-11 15,1-3-9-15,2-4-13 0,0 0-10 16,0 0-7-16,0 0-7 0,0 0 5 0,0 0-8 16,33-19 2-16,-20 5 4 0,-3 1 0 15,3-5 5-15,4 1 12 0,-6-2-3 0,2-3 14 16,5-5-1-16,-5 5 14 0,-1 3 7 15,-2 3 19-15,-4 3 6 0,4-1 12 0,-3 4 11 16,0 1 3-16,-3 3 2 0,3 0 7 16,-7 6 8-16,0 0 9 0,10-4 5 0,-10 4 4 15,0 0 6-15,9 14 4 16,-9-5 8-16,2 5-2 0,-4 2 7 0,2-1-6 16,-3 5-8-16,2-1-8 0,-4-1-5 0,1 1-12 15,1 1-18-15,0-3-27 16,-2-1-41-16,3-5-56 0,-1 1-69 0,2-4-116 15,-1-3-126-15,2-5-191 0,0 0-103 16</inkml:trace>
  <inkml:trace contextRef="#ctx0" brushRef="#br0" timeOffset="-83097.55">3261 4488 1373 0,'0'0'61'0,"0"0"-11"16,-9 2-17-16,9-2 1 0,0 0-3 0,0 0 2 15,0 0 3-15,0 0 5 0,-17 0 4 16,17 0 6-16,0 0-1 0,0 0 0 16,0 0 1-16,0 0-7 0,0 0-1 0,0 0-7 15,0 0-2-15,-6-9-7 0,6 9 5 16,0 0-6-16,0 0-5 0,0 0-3 15,0 0 2-15,0 0-2 0,0 0-3 16,0 0 0-16,0 0-1 0,0 0-4 0,46 0 1 16,-46 0-1-16,21 2-2 0,-8-2 0 15,2 2 1-15,4-2 2 0,-4 0-5 16,2 0 3-16,1 1-2 0,1-1-1 0,-4 0-2 16,2 0 5-16,3 0-3 0,-1 2 1 15,1-4 1-15,1 1-5 0,4 2 1 0,-7-1 0 16,6-1-1-16,-2 1 0 0,4-2 2 15,-3 2-4-15,3-2 3 0,0 2-2 16,2-2 2-16,0 0-2 0,0-2 0 16,3 2-1-16,-1 0 2 0,-2 2-3 15,5-2 2-15,-4 0 1 0,4 0-3 0,1 0 0 16,9 0 2-16,1-2-3 0,-6 2 5 16,6-1-1-16,4 1 1 0,-1-2-4 0,5 0 1 15,0-2 1-15,-3 2-1 0,18-5 4 16,-13 5 1-16,9-4 4 0,-7 2-1 15,11 0-3-15,-13 1-1 0,15-3-1 0,-15 4 0 16,13-2 2-16,-11 2-1 0,0 2-2 16,0-1 1-16,3 1-2 0,-2 2 0 0,0-2 2 15,-1 2-3-15,2-2 3 0,-1 4-4 16,2-2 1-16,0 0-1 0,4 0 3 16,-3 0-2-16,11-2-1 0,3 2 2 0,-15-4-1 15,11 2 1-15,-1 0-2 16,-8 0 0-16,13-2-1 0,-5 0 2 0,0 2-3 15,-12 0 2-15,0-2 1 0,12 3-2 16,-13-3 3-16,0 4-1 0,0-2 2 0,3 0-3 16,-2-2 1-16,0 2 0 0,-3 0-1 15,4 0 3-15,1 0-3 0,-5-2 1 16,2 2-2-16,0 2 2 0,-4-4 1 0,1 2 3 16,-1 2-4-16,-4-2-1 0,4 0 0 15,-1-1 1-15,-3 1-1 0,-1 2-1 0,1-2 0 16,-5 0-1-16,4 0 3 0,-9 2-1 15,-4 0 1-15,-2 0-1 0,2 0 0 16,4 0-1-16,-7 0 1 0,7 0 0 16,6-2 2-16,-3 2-3 0,-8 0 3 15,2 0 0-15,12 0-2 0,1-2 6 0,-1 4-3 16,-11-4 2-16,2 2 0 0,9 0 0 16,-1-2-1-16,2 2 0 0,-6-2-2 0,6 0 2 15,0 2 2-15,-1-2-1 0,1 0 0 16,-4 2 2-16,7-2 0 0,-5 0-3 15,2 0 2-15,-1 0 0 0,-1 0-1 16,3 2-1-16,-9-2 1 0,4 2 0 0,2-2-3 16,2 1 0-16,-3 1 3 0,-7 0 0 0,-2 0-3 15,9-2 2-15,2 2 0 16,-6 0-2-16,-6 0-2 0,12-2 3 0,-8 2 0 16,-4 2 1-16,-1-2-3 0,-1 0 2 15,15 2-4-15,-4-2 3 0,-6 1 0 16,-7 1-1-16,4-2-1 0,-3 2 3 0,3-2-2 15,-3 2-1-15,-2-2 1 0,5 2-2 16,-3 0 4-16,-2-2-5 0,1 2 4 0,2-2-1 16,-4 0-2-16,1 2 3 0,-4-2-1 15,2 2 1-15,-3-2-2 0,-4 0 0 0,0 0-2 16,-1 0 2-16,-2 0 2 16,-1 0-4-16,-3 0 3 0,-1 0-4 0,1 2 5 15,-14-2-2-15,19 0 2 0,-19 0 2 16,22 0 3-16,-22 0 1 0,0 0 2 15,17-2 5-15,-17 2 8 0,0 0-5 0,15 2 4 16,-15-2-2-16,0 0-3 0,0 0-3 16,0 0 2-16,0 0-4 0,17 0-2 0,-17 0-6 15,0 0-8-15,0 0-16 0,9 2-17 16,-9-2-16-16,0 0-13 0,0 0-18 16,0 0-15-16,15 0-7 0,-15 0-15 0,0 0-9 15,23 0-11-15,-13 0-18 16,-10 0-29-16,18-2-30 0,-18 2-305 0,23-2-27 0</inkml:trace>
  <inkml:trace contextRef="#ctx0" brushRef="#br0" timeOffset="-82547.83">10972 4238 1385 0,'0'0'-12'0,"0"0"14"15,13-2 11-15,-13 2 2 0,0 0 6 0,0 0-3 16,0 0 11-16,0 0-4 0,15-4 1 15,-15 4 2-15,0 0 5 0,0 0-5 16,0 0-2-16,0 0 0 0,0 0-1 0,0 0 3 16,15 0-7-16,-15 0-1 15,0 0-4-15,0 0 0 0,0 0 7 0,0 0-5 16,10 8 5-16,-10-8 0 0,0 0 3 16,0 10-2-16,0-10-3 0,0 0-4 0,-8 17 6 15,4-9-6-15,4 0 2 0,-6 2-4 16,1-1 1-16,1 1-1 0,-2 0 0 15,-1 0-2-15,-2 3-2 0,4-3-1 0,-2-2-1 16,0 1-2-16,3-1-4 0,4-8-3 16,-9 10-1-16,5-5-7 0,4-5-4 0,-9 6-8 15,9-6-6-15,0 0-9 0,0 0-6 16,0 0-3-16,0 0 1 0,0 0 2 16,26-17 4-16,-12 7 1 0,-1 1 4 15,1-1 8-15,1 0 2 0,-3-2 3 16,2 3-3-16,0-1 3 0,-1-2 4 0,1 3 2 15,0-1 9-15,-4 2-4 0,5-2 12 16,-6 4 1-16,3 1 2 0,-3-1-1 0,2 0 7 16,-5 2 0-16,5 2-2 0,-11 2 1 15,13-6 4-15,-13 6 0 0,11-2 4 16,-11 2 4-16,0 0 3 0,0 0 3 0,16 6 0 16,-16-6 3-16,3 10 1 0,-3-10-5 15,0 15-3-15,-2-5 0 0,2 2-2 0,-1 0-5 16,-2 1-1-16,-1 1-2 15,1-1-1-15,1 1-10 0,2 0-9 0,-4-3-21 16,2-1-18-16,0-2-29 0,2-8-34 16,2 13-62-16,0-9-116 0,-2-4-190 15,0 0 20-15</inkml:trace>
  <inkml:trace contextRef="#ctx0" brushRef="#br0" timeOffset="-70365.93">3578 10392 599 0,'0'0'157'16,"-13"-3"-70"-16,13 3-28 0,-8-4-7 0,8 4 1 15,-13-6-15-15,13 6-1 0,-7-6-6 16,7 6 1-16,-8-2 10 0,8 2 2 15,0 0-9-15,-7-6 1 0,7 6-4 0,0 0-2 16,0 0-2-16,0 0-2 0,-6-6-6 16,6 6 1-16,0 0-2 0,0 0 0 15,0 0 0-15,0 0-1 0,21-4-2 16,-21 4 2-16,15 0-2 0,-15 0 0 0,25 2-5 16,-15 0 3-16,3 0 3 0,0 0 6 15,5 0 4-15,-2 2-1 0,4 0 2 0,1-2-1 16,-1 0-2-16,8 2 2 0,-2 0-2 15,4 0-1-15,1-1-2 0,0-1 2 0,13 0-6 16,1 2 0-16,1-2 1 0,-1 2-4 16,0-2 0-16,2 0 5 0,-1 0-6 15,2 0-3-15,-1 2-1 0,1-2-1 0,-1 0 1 16,-2-2-1-16,7 4-2 0,1-4 2 16,-2 0 0-16,1 2 0 0,-1-2-1 0,3 0-3 15,0 0-1-15,0 0-2 16,2-2 4-16,-2 2-4 0,5 2 1 0,-6-4 7 15,6 0-7-15,-2 0-3 0,-2 0 2 16,-1 2 0-16,0-2 0 0,-2 2-1 0,-1-2 1 16,0 0-3-16,-4 2 2 0,1 0 2 15,-2 0-3-15,-6 0 1 0,4 2 1 0,-3-4-3 16,-10 4 0-16,6-2 3 0,-2 0-2 16,1 0 1-16,-1 0-1 0,-1 0-1 15,-1 2 4-15,1-2-1 0,-4 2-2 0,-2-2 1 16,1 0 2-16,-6 2-3 15,3-2 3-15,-4 0-3 0,-1 2 1 0,-3-2-3 16,-1 0 3-16,2 0 2 0,-4 2-1 16,0-2-2-16,1 0 4 0,-3 0-1 0,-1 0 2 15,-12 0-1-15,25 0 1 0,-12 0-3 16,-13 0 4-16,19 0 4 0,-9-2-2 0,-10 2 0 16,15 0 1-16,-15 0 2 0,16-2 0 15,-16 2 4-15,0 0-2 0,17 0 5 0,-17 0-5 16,11-2 0-16,-11 2 4 0,0 0-4 15,13-2-3-15,-13 2-2 0,0 0 2 16,10-2-3-16,-10 2 2 0,7-2-6 0,-7 2 4 16,0 0-4-16,0 0 1 15,15-2-2-15,-15 2-4 0,0 0-6 0,9-2-6 16,-9 2-11-16,0 0-14 0,0 0-17 16,13-2-19-16,-13 2-17 0,0 0-24 0,0 0-44 15,12 6-74-15,-12-6-320 0,5 4-55 16</inkml:trace>
  <inkml:trace contextRef="#ctx0" brushRef="#br0" timeOffset="-66719.71">3207 14417 1464 0</inkml:trace>
  <inkml:trace contextRef="#ctx0" brushRef="#br0" timeOffset="-65903.54">3207 14417 1357 0,'9'-4'-10'0,"-9"4"15"0,0 0 7 16,0 0 6-16,0 0 3 0,0 0 0 0,0 0 5 15,0 0 4-15,0 0 2 0,0 0-2 16,0 0 3-16,0 0-3 0,0 0 2 0,0 0-7 16,0 0 0-16,0 0 1 0,0 0 0 15,0 0-2-15,0 0 1 0,0 0-7 0,0 0 1 16,0 0-2-16,0 0-5 15,0 0-3-15,0 0 3 0,0 0-6 0,0 0 3 16,0 0 0-16,0 0-3 0,0 0-2 16,0 0 1-16,0 0-3 0,0 0-1 15,0 0 5-15,0 0-9 0,0 15 7 0,2-7-3 16,-2-8 2-16,0 16 0 0,0-7-1 16,2 3-1-16,-2 2 2 0,2-1-5 0,-2 1 4 15,2 0-4-15,1-1 2 0,-3 3 1 16,2-2-3-16,0-1-5 0,1-1 0 0,-2 2-3 15,-1-5 0-15,0 3-10 0,0-4-1 16,2 0-1-16,0-1-6 0,-2 1-1 16,0-8-3-16,3 12 3 0,-3-6-7 0,0-6-6 15,0 0-12-15,0 0-5 16,0 0 1-16,0 0 1 0,0 0-3 0,0-28 7 16,0 15-2-16,0-3 16 0,0-1-4 15,0-3 4-15,-3-1 7 0,1 1 0 0,0 3 9 16,-2-3 16-16,0 1 4 0,-1 1-3 15,1 1 12-15,0 1 10 0,-1 1 13 16,3 1 3-16,-2 3 7 0,-1 3 1 0,3-2 2 16,0 2-5-16,-1 1 0 0,3 7-2 15,0-12-2-15,0 12-7 0,-1-8-2 0,1 8-2 16,0 0 1-16,0 0-2 0,4-7-1 16,-4 7-1-16,0 0 4 0,0 0-1 0,0 0-6 15,17 15 0-15,-10-11-4 16,-3 2 10-16,3 0-7 0,1 1-2 0,1-1-6 15,-3 0 3-15,3 2-3 0,0-3 1 16,3 1-2-16,-5 2 4 0,6 0-7 16,-2-3 3-16,0 1 1 0,2 0-1 0,-3 0-1 15,3 0-4-15,0-2 0 0,-1 1 2 16,-2-1-3-16,1 0 1 0,-5 0 1 0,3 0 1 16,-1-2 0-16,-8-2 2 0,13 8 0 15,-8-6-4-15,-5-2-1 0,10 6 3 0,-10-6-7 16,10 5 10-16,-9-1 1 15,-1-4-2-15,7 8 2 0,-7-8 0 0,5 8 2 16,-5-8 0-16,-3 12-4 0,3-12 5 16,-4 13-5-16,1-5-2 0,0 0-1 15,-4 0 7-15,3-1-5 0,-3 5 2 0,0-2-4 16,4-2 2-16,-7 1-3 0,2 1 2 16,-1-2-4-16,0 2 1 0,5-3 3 0,-4 1-5 15,3 0 3-15,-3-2-2 0,3-2 1 16,5-4-1-16,-8 9 3 0,8-9-11 15,-5 6-2-15,5-6 0 0,0 0-2 0,-6 8-3 16,6-8-8-16,0 0 3 0,-7 4-11 16,7-4-3-16,0 0-18 0,0 0-14 0,0 0-8 15,0 0-14-15,0 0-29 16,0 0-41-16,0 0-226 0,0 0 102 0</inkml:trace>
  <inkml:trace contextRef="#ctx0" brushRef="#br0" timeOffset="-63301.2">3488 14598 966 0,'0'0'-24'0,"0"0"16"0,0 0 2 0,0 0 8 15,10-6 5-15,-10 6-2 0,0 0-1 16,0 0 0-16,0 0 12 0,0 0-11 15,0 0 5-15,0 0-4 0,0 0 4 0,0 0-4 16,0 0 2-16,0 0-3 0,0 0 12 16,0 0-15-16,0 0 4 0,0 0 3 0,-38 12 2 15,25-5-7-15,2-3 9 0,-2 2-6 16,-2 2 1-16,2 0 11 0,0 0-9 0,0 1 5 16,1-1 4-16,0-2-11 0,4 2 4 15,1-4-6-15,1 1-6 0,-1-1 4 16,7-4-11-16,-8 10-1 0,8-10 3 15,0 0-14-15,0 0-13 0,0 0-9 16,0 0 1-16,0 0 2 0,0 0 3 0,25-21 5 16,-16 13 5-16,0-2-3 0,-1 0 7 15,1 3 8-15,-3-3 8 0,1 2 8 0,-3 0 6 16,1 1 14-16,2-1 4 0,-6 0 2 16,3 2 3-16,-4 6 3 0,5-10 7 15,-5 10-7-15,0-7-3 0,0 7-6 0,4-6-1 16,-4 6-1-16,0 0-6 0,0 0 2 15,0 0-4-15,0 0-1 0,0 0 1 16,0 0 0-16,-34 13-3 0,25-5 0 0,-2 0-4 16,5 2 0-16,-3-1-5 0,0-1 4 0,1 2-8 15,-1-4 2-15,3 2 1 16,1-1-9-16,1-3 0 0,4-4-1 0,-3 10 3 16,3-10-1-16,0 0-4 0,0 0 5 15,0 0 0-15,0 0-5 0,0 0-5 16,0 0 9-16,18-19-11 0,-11 11 9 0,1 0 6 15,1-2-2-15,-3 0-6 0,4 1 11 16,-2-1 0-16,0 0 3 0,-1 0 18 0,-1 3 1 16,1-1 8-16,-2 2 3 0,-5 6-2 15,3-8-2-15,-3 8-7 0,0 0-4 0,-2-8-1 16,2 8 5-16,0 0-5 0,0 0-6 16,-37 20-2-16,20-8 0 0,0 1-4 15,-5 3 1-15,3-2 1 0,0 1-8 16,1-3-2-16,3 1-3 0,0 1-7 15,4-4-4-15,3-3 0 0,1-3 2 0,1 2-1 16,6-6 2-16,-7 4 1 0,7-4-2 16,0 0 4-16,0 0-5 0,0 0 1 0,0 0 1 15,17-17 9-15,-10 11-7 0,-1 0 2 16,1-2 10-16,-1 2 2 0,-1-1 1 16,1 1 4-16,1 0 6 0,-3 0 1 0,-4 6 1 15,9-10 2-15,-7 6 2 0,-2 4-1 16,6-7-6-16,-6 7 9 0,5-6-3 0,-5 6-8 15,0 0 1-15,7-6-6 16,-7 6 2-16,0 0 2 0,0 0-4 0,0 0-1 16,1-8 2-16,-1 8-2 0,0 0-3 15,0 0 3-15,0 0-5 0,2-6-4 0,-2 6-4 16,0 0 0-16,4-8-8 0,-4 8 3 16,0 0-1-16,0-9 3 0,0 9 2 15,1-10-3-15,-1 10-7 0,0-10 4 0,0 4 3 16,0 6 4-16,0-11 0 0,0 11-3 15,0-14 7-15,-1 8-2 0,1 6 5 0,1-13 1 16,-1 7-1-16,0 6-5 16,2-10 0-16,-2 10 2 0,2-12 5 0,-2 12-4 0,0-8 3 15,0 8-3-15,0-7 3 16,0 7-1-16,0 0 4 0,0 0-4 0,-2-10 2 16,2 10 2-16,0 0-7 0,0 0 2 15,0 0 5-15,0 0-4 0,0 0 3 16,0 0-8-16,0 0 2 0,-30 12 2 0,23-7-8 15,1-1-3-15,-1 0 9 0,3 2-8 16,4-6-7-16,-11 8 7 0,7-4-1 0,4-4-5 16,-7 6 1-16,7-6 2 0,-4 6 2 15,4-6-1-15,0 0 0 0,0 0 1 0,0 0 0 16,0 0 3-16,0 0-1 16,0 0-4-16,0 0 1 0,15-18 0 0,-11 12 5 15,1 0 2-15,1-3 5 0,1 3 6 16,-3-2 11-16,0 2 2 0,1-2 7 15,-3 3-3-15,-2 5 1 0,4-10-5 0,-4 10-3 16,0-8 0-16,0 8 1 0,0 0-6 16,0 0-3-16,-4-9 2 0,4 9-3 0,0 0-3 15,-9-2 0-15,9 2-1 0,0 0-2 16,0 0-7-16,0 0 0 0,0 0 0 16,-21 9-3-16,21-9 3 0,-5 4-2 0,5-4-8 15,0 0 0-15,-2 8 4 0,2-8-4 16,0 0 3-16,0 0 5 0,0 0 1 0,0 0 1 15,0 0 1-15,0 0-5 0,0 0 8 16,0 0 1-16,9 8 3 0,-9-8 3 16,0 0 0-16,0 0-4 0,0 0 8 15,0 0-4-15,0 0 0 0,0 0-8 0,0 0 14 16,0 0-12-16,0 0 3 0,0 0-2 16,0 0 2-16,17 0 0 0,-17 0 3 15,0 0-2-15,4 5-4 0,-4-5 8 0,9 6-3 16,-9-6-3-16,9 6 2 0,-7 0-1 15,-2-6-4-15,8 11 4 0,-3-5-9 16,-1-2 4-16,-2 2-5 0,2 2 6 0,2-4-6 16,-3 2 6-16,-3-6-9 0,11 9 6 0,-7-5 1 15,3 0 4-15,-1 0-6 16,-6-4 3-16,13 6 1 0,-13-6 3 0,14 4-7 16,-9-2 4-16,-5-2 2 0,0 0-8 15,16 4 7-15,-16-4-6 0,13 2 9 16,-13-2-3-16,0 0 0 0,15 4-2 0,-15-4 0 15,0 0 1-15,15 0 1 0,-15 0-1 16,0 0 9-16,0 0-6 0,13 0 0 0,-13 0 6 16,0 0 4-16,0 0-1 0,0 0 1 15,0 0 3-15,0 0-5 0,17 0-2 16,-17 0-3-16,0 0 4 0,0 0-1 0,0 0-3 16,0 0-3-16,0 0-2 15,-22 13 8-15,22-13-6 0,-8 8 0 0,1-6-2 16,7-2 1-16,-11 6-1 0,11-6-3 15,-4 4-9-15,4-4-6 0,-8 5 4 0,8-5-7 16,0 0 5-16,0 0-1 0,0 0 0 16,0 0 3-16,0 0-3 0,0 0 7 0,0 0 13 15,0 0-13-15,0 0 5 0,0 0-4 16,0 0 8-16,0 0 1 0,0 0-4 16,0 0 6-16,0 0-4 0,0 0 4 0,0 0-1 15,36-1 2-15,-36 1 3 16,0 0-3-16,0 0 6 0,0 0-2 0,-8 11 0 0,8-11-3 15,-9 10 5-15,2-4-1 16,7-6-11-16,-8 13-2 0,1-7 1 0,4 0-2 16,-2 2 4-16,5-8-3 0,-9 10-3 15,7-4-2-15,2-6-1 0,-9 9-1 0,9-9 5 16,-2 8-4-16,2-8 1 0,0 0-1 16,-6 6 2-16,6-6 6 0,0 0-5 15,0 0 2-15,0 0 6 0,0 0 3 0,0 0 0 16,0 0 1-16,0 0 8 0,0 0 13 15,0 0-11-15,0 0 7 0,0 0-1 0,0 0 4 16,0 0 2-16,0 0-9 0,0 0 2 16,0 0-5-16,-20-2 0 0,20 2-4 15,0 0 4-15,-13 4 2 0,13-4-5 16,-10 4-2-16,10-4-2 0,-9 4-1 16,9-4-8-16,-11 7 13 0,9-3-13 0,2-4-1 15,-5 6-1-15,5-6-6 0,-6 6-2 16,6-6 9-16,0 0-2 0,0 0-6 0,0 0 10 15,0 0 1-15,0 0 1 0,0 0 7 16,0 0 4-16,0 0-1 0,0 0 7 0,0 0 0 16,0 0 15-16,0 0-1 0,0 0-5 15,0 0-3-15,0 0 5 0,0 0-7 16,0 0-3-16,0 0-4 0,0 0 4 0,0 0-3 16,0 0-6-16,0 0 0 0,0 0-2 15,0 0 0-15,0 0-5 0,0 0 2 16,0 0-2-16,0 0 0 0,0 0 2 15,0 0-2-15,0 0-3 0,0 0 2 0,0 0 0 16,-19 0 4-16,19 0-8 0,0 0 8 16,-5 6-5-16,5-6 3 0,-4 5-1 0,4-5 3 15,-2 6-6-15,2-6-2 0,-4 6 4 16,4-6 1-16,0 0-3 0,0 0-1 16,-7 6 1-16,7-6 5 0,0 0-4 0,0 0 8 15,-1 7-5-15,1-7 6 0,0 0-3 16,0 0 0-16,0 0 3 0,0 0 3 0,0 0-2 15,0 0-1-15,-7 4 3 16,7-4-6-16,0 0 4 0,0 0-1 0,0 0 2 16,0 0-4-16,0 0-4 0,0 0 1 15,0 0-1-15,0 0 1 0,0 0 5 0,-11 2-10 16,11-2 4-16,0 0 1 0,0 0-2 16,0 0-5-16,-11 4 7 0,11-4-6 15,0 0 0-15,0 0-1 0,0 0 3 0,0 0 1 16,-9 6 2-16,9-6-10 0,0 0 6 15,0 0-2-15,0 0-3 0,0 0 7 0,0 0-4 16,0 0-1-16,0 0 10 0,0 0-11 16,0 0 7-16,0 0 0 0,0 0-1 15,0 0-4-15,0 0 5 0,0 0 2 16,0 0-3-16,0 0 2 0,0 0 0 16,9-21-2-16,-9 21 7 0,2-8-9 0,-2 8 4 15,4-10-2-15,-4 10 0 0,5-9 0 16,-1 5 8-16,-4 4 0 0,0 0-2 0,2-10-1 15,-2 10-2-15,5-6-4 0,-5 6-10 16,0 0-4-16,2-9-15 0,-2 9-25 0,0 0-13 16,6-6-47-16,-6 6-67 0,4-4-191 15,-4 4 114-15</inkml:trace>
  <inkml:trace contextRef="#ctx0" brushRef="#br0" timeOffset="8516.84">5826 16681 1156 0,'0'0'160'0,"0"0"-73"15,2-8-24-15,-2 8-24 0,0 0-8 16,0 0-2-16,-2-8-8 0,2 8 3 0,0 0 5 16,0 0 4-16,0 0-2 0,0 0-4 15,0 0 0-15,6-6 4 0,-6 6-6 16,0 0 4-16,0 0-2 0,0 0 0 15,0 0 1-15,0 0-3 0,0 0 1 0,0 0 3 16,26 4 1-16,-26-4 0 0,0 0 0 16,17 4-3-16,-6-4 1 0,-11 0 0 15,17 2 1-15,-17-2-3 0,24 0 0 0,-15 0-1 16,-9 0-6-16,23 0-1 0,-12 2 0 16,-11-2-2-16,25 0-2 0,-13 0-1 0,-1 0-1 15,-11 0-1-15,23 0 3 16,-7 0-2-16,-1-2 0 0,-2 2-4 0,2-2 0 15,3 2 0-15,-3 0-3 0,-15 0 2 0,27 0-2 16,-13-2-1-16,-1 2 1 16,0 2-2-16,1-2 2 0,-3 0-1 0,-11 0-3 15,24 0 3-15,-11 2 0 0,-13-2 0 16,23-2-4-16,-8 4 0 0,-2-2 2 0,0 0-1 16,2 2 2-16,1-4-1 0,-1 2-2 15,1 0 0-15,1 2 1 0,4-2 8 16,4 0 12-16,6 0 7 0,15-2-4 0,0 0-5 15,7 0-1-15,-4 0-2 0,8 0 1 16,1 2-2-16,11-3-1 0,4 3 0 0,1-2 1 16,1 2-2-16,-4 0-2 15,8 3-4-15,-4-1 3 0,2 2-1 0,5 0-3 16,0 2 0-16,1 0-2 0,-1 0-1 16,0-1 2-16,-2 1-2 0,2 2-1 0,4 0 1 15,-3-3 0-15,-1 1-2 0,3 0 2 16,-3 2 0-16,2 0-2 0,-2 0 3 15,0-1-3-15,2 1-1 0,1 0 0 0,-1-2 0 16,1 2-1-16,-3-1 2 0,3-1-1 16,-4 2 0-16,1 0 0 0,3-4 0 0,-3 2-1 15,3-1 0-15,-3 1 3 0,0-2 2 16,0 0-6-16,2-2-1 0,-2 2 4 16,0 0 1-16,0 2-1 0,-1-4-3 15,-4 2 2-15,0-1-1 0,2 1-1 16,-4-2 0-16,2 0 2 0,-1 0-1 0,-1 0 1 15,-1 2 1-15,2 0-3 0,-5-2 0 16,2-2 3-16,3 2-1 0,-5 0-1 0,3 0 0 16,-1-2 1-16,0 2 0 0,1-2 0 15,0 2 1-15,-2-2 1 0,0-2-4 0,4 0 0 16,-4-2 2-16,9 4-1 0,-6-4 0 16,3 0 2-16,0-2-2 0,-3 2 1 15,5 0 1-15,0-1-3 0,2 3 3 0,0-6-1 16,-4 4 0-16,4 0 0 15,-3-2 0-15,1 2-3 0,1 0 1 0,1-1-1 16,3 3 0-16,-3-4 1 0,3 2 2 16,-3 0-1-16,0 2 0 0,2-2 4 0,0 2-3 15,5 0-2-15,-4 0 1 0,0 0 3 16,0 2-1-16,6 2-1 0,-8-2-1 16,6 2 1-16,-1 2 0 0,6-4 1 0,-2 2-1 15,3 0 0-15,2 0 1 0,3 2-2 16,0-2 0-16,0 2 2 0,2 0 1 0,-1-1 0 15,22 3-2-15,-23 2 1 0,3-2 0 16,23 2 3-16,-5 1 2 0,-22-1-3 0,22 4-2 16,0-2-1-16,-1 3 2 15,1-1 0-15,-6 2-1 0,3 3-1 0,-3-4 3 16,3-1-2-16,2 3 1 0,-25-5 0 16,23 6-1-16,1-1-3 0,4 1 4 15,-4-3-3-15,-1-1 2 0,-1 0-3 0,-20-4-2 16,24 5 5-16,0-1 2 0,-1-2 0 15,-3 1-2-15,-19-1 3 0,20 0-3 0,1 3-2 16,-3-1-3-16,-16-4 3 0,-3 2 0 16,21-1-1-16,-18-1 2 0,0-2-1 0,-2 0 1 15,21 4-2-15,-21-5 2 0,-1 1 1 16,0 2-1-16,0-2 0 0,2-2-5 16,-4 1 4-16,1-1 1 0,-4 2-2 15,1-2-2-15,-3-2 3 0,6 2 4 16,-1 0-3-16,-7-1 0 0,3-1-3 0,-5 0 1 15,5 4 1-15,-5-2 0 0,-2 0 2 16,3 0-1-16,0 0-1 0,-3 1 0 0,-2-3 1 16,-3 4-2-16,1-2 0 0,0-4 0 15,-1 4 0-15,-3 0 2 0,-1 0-2 16,-3 0-2-16,2-1 0 0,-3 1 2 0,-2 0 0 16,-2 0 1-16,-11 0-4 0,13 0 4 15,-11 0-1-15,10 0 0 0,-2 0 0 0,-8 0-1 16,-3-1 6-16,0 3-7 0,1-2 4 15,-2-2-1-15,-1 2 1 0,-2 0 1 16,-4-2-1-16,3 0-2 0,-6 2-4 16,-10-2 1-16,-4 0 0 0,-9 0-3 0,2 0 0 15,-6-2 3-15,-4 0-1 0,0 1 3 16,-3-1 0-16,-1 2-2 0,-9-2 1 16,20 0-4-16,-20 0-10 0,10 2-19 0,-10-2-36 15,0 0-61-15,0 0-118 0,0 0-172 16,-17-21-181-16,1 11-103 0</inkml:trace>
  <inkml:trace contextRef="#ctx0" brushRef="#br0" timeOffset="9865.75">12621 17258 1634 0,'0'0'-3'16,"0"-7"16"-16,0 7 15 0,0 0 9 16,0-10 9-16,0 10 7 0,0 0 3 0,0-12 7 15,0 12 5-15,0 0 2 0,-2-10 0 16,2 10 2-16,0 0-3 0,0 0-4 0,-1-7-5 16,1 7-1-16,0 0-10 0,0 0-2 15,0 0-4-15,0 0-7 0,0 0-3 16,0 0 2-16,0 0-6 0,0 0-2 15,0 0 1-15,0 0-5 0,-3 33-3 16,3-22 0-16,3 5-3 0,-3-3 1 0,1 7-4 16,-1-1-2-16,2 0-3 0,0-1-15 15,1 1-17-15,-1-3-19 0,0-2-28 0,1-3-26 16,-2-1-36-16,-1-2-25 0,0-8-56 16,0 8-76-16,0-8-355 0,0 0-140 15</inkml:trace>
  <inkml:trace contextRef="#ctx0" brushRef="#br0" timeOffset="10173.42">12831 17223 1695 0,'0'0'-11'0,"0"0"17"0,7 12 10 16,-6-4 13-16,-1 0 4 0,0 1 4 0,0 3 1 15,0 1-3-15,0-1-2 0,0 0-5 16,0-1-5-16,2-1-6 0,3 1-9 15,-3-3-10-15,3 0-3 0,-5-8-9 0,13 10-11 16,-13-10-5-16,13 0-5 0,-13 0-1 16,0 0 5-16,19-16-2 0,-12 8 6 0,-4-1 8 15,-1 1 11-15,1-2 7 16,-3 1 14-16,0-1 2 0,-3 0 6 0,3 10-4 16,-5-17-3-16,-2 9-3 0,4 2-2 15,3 6-3-15,-10-9-13 0,5 3-10 16,5 6-17-16,-8-6-20 0,8 6-9 0,0 0-16 15,0 0-22-15,0 0-33 0,0 0-35 16,0 0-229-16,0 0 91 0</inkml:trace>
  <inkml:trace contextRef="#ctx0" brushRef="#br0" timeOffset="10464.2">13069 17208 1021 0,'18'-2'-4'0,"-18"2"20"0,12-2 16 15,-12 2 9-15,0 0 8 0,11-4 10 0,-11 4-4 16,0 0 2-16,0 0 5 0,0 0-3 15,0 0 6-15,0 0 6 0,12 10-1 0,-12-10-3 16,3 11-6-16,-3-1-4 0,2 0-4 16,-1 0-10-16,-1 1-2 0,5 1-2 15,0-3-4-15,-2 1-8 0,4 0-6 0,0-3-7 16,-1-1-4-16,5-2-1 0,-1-2-2 16,-10-2-6-16,20-2 3 0,-20 2-1 0,22-8-2 15,-13 1 2-15,-1-1-2 0,1-2 1 16,-5 1-1-16,0-1 0 0,-1 0-1 15,-3 3 3-15,0 7-2 0,-3-20-3 16,1 12-1-16,-3 3-8 0,1-1-9 16,4 6-18-16,-19-8-24 0,19 8-25 0,-18-2-31 15,18 2-54-15,-14 2-92 0,14-2-206 16,0 0 23-16</inkml:trace>
  <inkml:trace contextRef="#ctx0" brushRef="#br0" timeOffset="11195.33">13409 17138 1215 0,'0'0'-9'0,"0"0"18"0,0 0 11 16,0 0 8-16,0 0 4 0,0 0 3 0,0 0 1 15,0 0-1-15,0 0 5 0,0 0 1 16,0 0 3-16,0 0 6 0,0 0-3 0,0 0 2 16,26 11 1-16,-21-3 3 0,-2 0-2 15,4 2 2-15,-2-1 3 0,-1 5-7 16,5 0 3-16,-5 1-3 0,5 3-7 16,-3 3 0-16,1-4-6 0,-1 5-2 15,1 1-1-15,-1-2-6 0,3-1-2 0,-3-3-3 16,-2 3-6-16,3-5-7 0,-3-1-10 15,1-2-13-15,1-1-19 0,-6-3-17 0,4 2-19 16,-4-4-17-16,0-6-36 0,0 7-42 16,0-7-63-16,0 0-319 0,0 0-49 15</inkml:trace>
  <inkml:trace contextRef="#ctx0" brushRef="#br0" timeOffset="11406.26">13351 17361 1559 0,'0'0'43'16,"0"0"16"-16,-6-8 3 0,6 8 1 16,0 0 6-16,0 0 5 0,0 0 4 0,0 0 3 15,13-12-2-15,-13 12-4 0,19-7-5 16,-8 3-7-16,2 0-8 0,2-2-9 0,0 0-9 16,0-1-15-16,2 1-16 0,1 0-22 15,-3 0-25-15,0-2-34 0,-2 5-44 16,-5-3-53-16,5 0-93 0,-4 2-366 15,0 0-127-15</inkml:trace>
  <inkml:trace contextRef="#ctx0" brushRef="#br0" timeOffset="15271.06">14076 16381 1645 0,'0'0'-20'0,"0"0"23"16,0 0 14-16,0 0 7 0,0 0 9 15,0 0 5-15,0 0 5 0,0 0 4 16,0 0 2-16,0 0 4 0,0 0-2 0,0 0 0 16,0 0-3-16,0 0 0 0,0 0 0 15,0 0-3-15,0 0 1 0,0 0-6 0,0 0 2 16,0 0-2-16,0 0-1 0,0 0-5 16,0 0-1-16,0 0-3 0,0 0-1 15,0 0-2-15,0 0-2 0,0 0-4 0,0 0-2 16,0 0 1-16,0 0-4 0,0 0 1 15,0 0 1-15,0 20-2 0,0-20-2 16,-4 11 4-16,4-11-3 0,-7 14-1 16,5-4 3-16,2 0-3 0,-1 3 0 0,-1-1 1 15,-1 2-1-15,1 1 3 0,0 5 1 16,-1-1 2-16,3 1-1 0,0 1-2 0,-3 6-1 16,-2-2 0-16,0 4 5 0,2 10-4 15,-4 0 0-15,2 0-2 0,-3 4-2 16,1-2 0-16,1 2-2 0,-1 1-1 0,-1-1 0 15,2-1-2-15,-6 1 2 0,6 0-1 16,-1 0-5-16,1-2 1 0,-1 2 0 0,4-3 3 16,-2 3-1-16,-4-6-1 0,8-6 2 15,-4-4 0-15,3-2-2 0,-1-3-2 16,1-3-2-16,2-3 0 0,-1 0 2 16,1-3 1-16,-3-1-1 0,3-2-1 15,0-3 4-15,0-7 4 0,0 16 3 0,0-16 2 16,-2 11 2-16,2-11-4 0,0 10 1 15,0-10 2-15,-2 10-7 0,2-10 3 0,0 0-3 16,0 9 1-16,0-9-1 0,0 0-2 16,0 0-2-16,0 10 2 0,0-10-3 15,0 0-2-15,0 0 7 0,0 0-6 0,-3 10 0 16,3-10 0-16,0 0 3 0,0 0-4 16,0 0-3-16,0 0 3 0,0 0 1 15,0 0-3-15,0 0-4 0,0 0 3 16,0 0-1-16,0 0 4 0,0 0-1 0,0 0-3 15,0 0 5-15,0 0-3 0,0 0 0 16,0 0 0-16,0 0 0 0,0 0 2 16,0 0-5-16,0 0 0 0,0 0 5 0,0 0-5 15,0 0 5-15,0 0-3 0,0 0 0 16,0 0 3-16,0 0-2 0,0 0-1 0,0 0-1 16,0 0 5-16,0 0 0 0,0 0-6 15,0 0 5-15,0 0-7 0,0 0 9 16,0 0-5-16,0 0-8 0,0 0 9 15,0 0-1-15,0 0 0 0,0 0 3 16,0 0-2-16,0 0 2 0,0 0 2 0,0 0-9 16,0 0 4-16,0 0 2 0,0 0-5 15,0 0 2-15,0 0-3 0,0 0 5 0,0 0 1 16,0 0-3-16,0 0 3 0,10-27 1 16,-10 27-2-16,0 0-4 0,0 0 3 0,0 0 3 15,0 0-4-15,0 0 1 0,0 0 2 16,0 0-5-16,0 0 3 0,0 0 0 15,0 0 1-15,0 0-3 0,0 0 1 0,0 0-2 16,0 0 6-16,0 0-3 16,0 0-2-16,0 0 1 0,0 0 1 0,0 0 0 0,0 0 1 15,0 0-1-15,0 0-2 16,0 0 2-16,0 0 1 0,0 0 2 0,0 0-5 16,0 0 6-16,0 0-5 0,0 0 0 15,0 0 0-15,0 0 4 0,0 0-3 16,0 0 2-16,0 0-2 0,0 0 0 0,0 0 0 15,0 0-2-15,0 0 0 0,0 0-2 16,0 0 5-16,1-8 0 0,-1 8-5 0,0 0 6 16,0 0-5-16,0 0-2 0,0 0 8 15,0 0-5-15,0 0 0 0,0 0-1 16,0 0-6-16,0 0-11 0,0 0-8 0,5-8-15 16,-5 8-23-16,4-6-33 15,-4 6-41-15,4-9-53 0,-2 1-91 0,3 0-148 16,0 1-2-16,-3-3-152 0,1 0-87 15</inkml:trace>
  <inkml:trace contextRef="#ctx0" brushRef="#br0" timeOffset="16727.66">14331 16568 1466 0,'0'0'-53'0,"0"0"13"16,0 0 9-16,0 0 3 0,0 0 7 15,0 0 9-15,9 14 4 0,-9-14 2 16,0 0 6-16,2 10 3 0,-2-10 5 0,2 6 0 16,-2-6 4-16,0 11 1 0,0-11 2 15,3 14 2-15,-3-6 4 0,2-1 0 16,-2-7-4-16,0 18 2 0,2-9-3 0,-2-1 1 15,0 2 1-15,1-3-5 0,-1-7 4 16,0 18-7-16,0-12 2 0,0-6-4 0,0 13-4 16,0-13-7-16,0 8-6 0,0-8-19 15,0 0-27-15,0 10-27 0,0-10-34 16,0 0-40-16,0 0-214 0,0 0 117 0</inkml:trace>
  <inkml:trace contextRef="#ctx0" brushRef="#br0" timeOffset="17370.46">14340 16588 967 0,'7'-8'9'0,"-7"8"20"15,0 0-1-15,0 0 3 0,0 0 1 0,5-6 1 16,-5 6 7-16,0 0 0 0,0 0 1 16,0 0-2-16,0 0-2 0,0 0-1 0,26 4-4 15,-26-4 0-15,0 0-2 0,25 2-4 16,-25-2-5-16,19-2 3 0,-19 2-5 15,24 0 0-15,-11-2-2 0,-13 2-1 16,19-2-2-16,-19 2 1 0,24-2-1 16,-13 0 8-16,-11 2 0 0,16-2 3 0,-16 2 6 15,14-3-3-15,-14 3 0 0,0 0 2 16,14-2-3-16,-14 2 2 0,0 0-4 0,16 0 2 16,-16 0-3-16,0 0 0 0,0 0-3 15,22 3 3-15,-22-3-5 0,8 4 2 16,-8-4 1-16,0 0-3 0,13 6-5 0,-13-6 4 15,9 8 2-15,-9-8-2 0,4 8 2 16,-4-8 3-16,5 11-3 0,-3-5-2 0,-2-6 0 16,3 16-4-16,-3-9 3 0,0 1-2 15,4 0-2-15,-4-8 1 0,1 17-3 0,-1-9-2 16,5 0 0-16,-3-1 0 16,-2-7-3-16,4 14 4 0,-2-8-5 15,-2-6 3-15,5 10-2 0,-5-10-2 0,2 7 5 16,-2-7 0-16,0 0 7 0,4 10 0 15,-4-10 5-15,0 0-5 0,0 0 2 0,-9 8-2 16,9-8-4-16,0 0 0 0,-13 4 1 16,13-4-2-16,-19 2-4 0,19-2 1 0,-17 0 1 15,17 0-2-15,-22-2-3 0,22 2 2 16,-26-4 1-16,16 0-2 0,-3 2-2 16,0-2 0-16,2 0 1 0,0-2 0 15,-2 2-1-15,2 1-2 0,1-1 2 16,10 4 1-16,-18-8-2 0,18 8 1 0,-15-6-5 15,15 6 3-15,-11-4-2 0,11 4-1 16,-8-4 0-16,8 4-6 0,0 0-2 0,-12-5-4 16,12 5-11-16,0 0-7 0,0 0-6 15,-13-4-8-15,13 4-8 0,0 0-6 16,0 0-8-16,0 0-9 0,0 0-12 0,-3-6-22 16,3 6-26-16,0 0-56 0,0 0-390 15,2-10-82-15</inkml:trace>
  <inkml:trace contextRef="#ctx0" brushRef="#br0" timeOffset="19454.3">14260 16607 1518 0,'0'0'-50'0,"0"0"16"15,0 0 5-15,0 0 11 0,0 0 8 16,0 0 5-16,0 0 7 0,0 0 9 16,0 0-1-16,0 0-2 0,0 0 3 0,0 0 0 15,0 0-3-15,0 0 5 0,0 0 1 16,0 0 10-16,0 0-7 0,0 0 6 0,0 0 2 16,0 0 3-16,0 0-4 15,0 0 2-15,0 0 4 0,0 0-1 0,0 0 2 16,2 25 1-16,-2-25 3 0,0 0 2 15,0 0-6-15,0 0 3 0,0 0-1 16,-7 8-3-16,7-8 0 0,0 0-2 0,0 0 0 16,-10 8-3-16,10-8 1 0,-6 4-1 15,6-4-1-15,0 0-2 0,-13 7 0 0,6-3-4 16,7-4 0-16,-8 8 0 0,1-2-2 16,7-6 2-16,-11 10-6 0,4-5 2 0,4 1-7 15,3-6 1-15,-10 12-3 0,7-6-6 16,3-6-6-16,-10 9-11 0,10-9-7 15,-3 8-13-15,3-8-10 0,-10 6-14 16,10-6-10-16,0 0-23 0,-5 6-25 16,5-6-25-16,0 0-33 0,0 0-334 0,0 0-16 15</inkml:trace>
  <inkml:trace contextRef="#ctx0" brushRef="#br0" timeOffset="20051.71">14154 16619 1260 0,'0'0'-77'0,"0"0"29"16,0 0 13-16,0 0 6 0,16-2 7 16,-16 2 6-16,0 0 15 0,0 0 1 15,0 0-2-15,0 0 8 0,0 0 7 0,0 0 7 16,0 0 4-16,0 0 3 16,0 0 7-16,0 0-3 0,0 0 2 0,0 0-1 15,0 0-2-15,0 0 4 0,-20 25 6 16,17-21-4-16,3-4 6 0,-8 12-2 0,4-5-1 15,0-1-1-15,-3 2-1 0,2 0-4 16,5-8-2-16,-8 13 1 0,1-3-3 16,5-2-3-16,-4-3-6 0,6-5 4 0,-6 12-4 15,1-6 1-15,5-6 1 0,-7 10-1 16,7-10 2-16,-2 6-3 0,2-6 3 0,0 0 1 16,-4 9 1-16,4-9-4 0,0 0-1 15,0 0 2-15,-7 8 0 0,7-8-1 16,0 0-5-16,0 0 3 0,0 0-5 0,0 0-2 15,0 0 2-15,0 0-4 16,0 0-1-16,0 0 1 0,10 12-1 0,-10-12-3 16,0 0 1-16,13 2 0 0,-13-2-4 15,0 0 9-15,16 4-8 0,-16-4-2 0,13 2 0 16,-13-2 1-16,15 3 0 0,-15-3 0 16,15 2 0-16,-15-2 0 0,13 4 2 15,-13-4-3-15,13 2-3 0,-13-2-2 0,13 2-5 16,-13-2-4-16,0 0-12 0,14 2-15 15,-14-2-21-15,0 0-34 0,0 0-54 0,0 0-89 16,0 0-320-16,0 0-60 0</inkml:trace>
  <inkml:trace contextRef="#ctx0" brushRef="#br0" timeOffset="20779.48">14880 16436 1499 0,'7'-8'0'15,"-7"8"17"-15,0 0 6 0,0 0 0 0,0 0 13 16,0 0 3-16,0 0 2 0,0 0 3 15,0 0-4-15,0 0-3 0,10 23-5 16,-10-13 1-16,4 0-1 0,-4 2-1 0,2-1-7 16,3 1-4-16,-1 2-2 0,-1-3 0 15,-2 1-3-15,1 0-1 0,1-2 0 0,1-3-6 16,-1 3 0-16,-3-2-2 16,0-8-12-16,1 12-10 0,-1-12-19 0,0 0-25 15,0 0-16-15,0 0-19 0,0 0-16 16,0 0-18-16,0 0-12 0,0 0-15 15,0 0-268-15,-14-22 65 0</inkml:trace>
  <inkml:trace contextRef="#ctx0" brushRef="#br0" timeOffset="21102.1">14905 16498 1115 0,'3'-13'0'0,"-1"3"19"0,3 2 9 0,-2 0 10 15,-3 8 4-15,10-13 7 0,-7 5 11 16,2 0 3-16,1 2-1 0,3-2 4 16,-1 3-4-16,3-3-2 0,0 2-4 0,-2 0 1 15,1 2-2-15,1 0-2 0,0 0-5 16,-11 4-4-16,16-5-6 0,-16 5-3 0,14-4 2 15,-14 4-1-15,0 0 0 16,0 0 8-16,0 0-1 0,0 0 3 0,15 9-5 16,-15-9-3-16,0 0 3 0,-15 18-10 15,7-10 0-15,-1-1-5 0,-2 1-1 0,0-2-3 16,5 2-3-16,-3 0-2 0,3-2-2 16,-1-1 0-16,3 1 1 0,-3 2-4 15,7-8-3-15,-5 12 0 0,5-12-1 0,0 10 2 16,0-10-1-16,1 9-4 0,-1-9-3 15,11 10 0-15,-5-6-5 0,-6-4-7 0,16 8-11 16,-8-6-11-16,1 2-13 0,-9-4-14 16,18 5-13-16,-18-5-20 0,13 4-18 15,-13-4-20-15,10 2-25 0,-10-2-31 16,0 0-50-16,11 0-289 0,-11 0-30 16</inkml:trace>
  <inkml:trace contextRef="#ctx0" brushRef="#br0" timeOffset="21406.55">15107 16494 1401 0,'0'0'24'0,"0"0"14"0,14-4 6 16,-14 4-1-16,13-1-5 0,-13 1 1 0,15-2 12 15,-15 2-7-15,20-2-5 0,-10 0-2 16,-10 2-6-16,24-2-10 0,-10 0-11 0,-4 0-18 16,3-2-6-16,-4 0-16 15,-9 4-9-15,19-8-2 0,-15 2-7 0,5 1 7 16,-9 5 4-16,4-10 8 0,-4 10-1 15,-1-12 1-15,1 12 11 0,-10-10 6 16,10 10 4-16,-13-7 4 0,13 7 4 0,-12-2 3 16,12 2 6-16,0 0 6 0,-22 2 4 15,22-2-4-15,-10 9 2 0,5-3 3 0,5-6-5 16,-7 12 3-16,7-4-4 0,0-8-1 16,5 15-2-16,0-7-11 0,-2 2-12 15,6-2-14-15,-5-5-24 0,5 3-31 16,-3-2-44-16,4-2-55 0,-10-2-217 0,15 0 91 15</inkml:trace>
  <inkml:trace contextRef="#ctx0" brushRef="#br0" timeOffset="21838.46">15397 16360 1203 0,'0'0'63'15,"0"0"9"-15,0 0 8 0,0 0 3 16,0 0 7-16,12 17 1 0,-12-9-2 0,1 4-5 15,4 5-4-15,0 3-9 0,0 1-5 16,2 5-5-16,-1-1-8 0,6 10-4 16,-4 0-10-16,-2-4-11 0,-4-4-22 15,5-2-18-15,-2 1-18 0,-3-7-10 16,-2 0-17-16,2-3-7 0,0-6-10 0,-2-1-13 16,0-1-14-16,0-8-5 0,-4 8 7 15,4-8 11-15,0 0 14 0,0 0 16 0,0 0 9 16,-29-29 6-16,19 11 18 0,1-1 5 15,0-1 23-15,1-1 15 0,3 2 20 16,-1-2 7-16,-1 3 3 0,5-1-2 0,1 1-4 16,1 3 1-16,1-5-4 0,4 3-7 15,4 1-1-15,-3 2 0 0,2 1-2 0,5-1-6 16,1 2 3-16,-3 3-6 0,-3 1-1 16,3 0-1-16,-2 4 0 0,-9 4-1 15,15-8 9-15,-15 8 8 0,0 0 9 0,0 0 3 16,0 0 2-16,0 0 1 0,0 0-1 15,0 0-5-15,0 0-3 0,-9 24-9 16,9-24-2-16,-13 12-14 0,9-9-21 16,4-3-23-16,-12 8-28 0,12-8-41 0,-5 4-52 15,5-4-76-15,0 0-371 0,0 0-95 16</inkml:trace>
  <inkml:trace contextRef="#ctx0" brushRef="#br0" timeOffset="22161.09">15564 16381 1650 0,'0'0'26'0,"0"0"16"0,13-4 3 15,-13 4 0-15,0 0 0 0,12-1 1 16,-12 1 0-16,0 0-3 0,25-2 1 16,-14 0-8-16,-11 2-5 0,18-6-9 15,-5 2-15-15,1 0-8 0,-3 0-14 0,2 0-11 16,-5-1-2-16,2-1-3 0,-5 2 2 16,-5 4 3-16,11-12 0 0,-9 7 5 15,-2 5 11-15,2-10 2 0,-2 10 11 0,0 0-1 16,-7-12 4-16,7 12 0 0,-13-4 9 15,13 4 5-15,0 0 4 0,0 0 4 0,0 0 3 16,-29 14 3-16,22-6 4 0,4 1-4 16,3 5-3-16,-3-3-1 0,6 5-3 15,-3-3-2-15,3 1-2 0,4 0-5 0,-3-3 0 16,3 1-7-16,-4-2-7 16,4-2-7-16,0-3-11 0,-1-1-24 0,-6-4-20 15,0 0-27-15,0 0-30 0,35-9-29 16,-29 3-40-16,2-4-46 0,2 0-268 0,-4-1-4 15</inkml:trace>
  <inkml:trace contextRef="#ctx0" brushRef="#br0" timeOffset="22511.44">15817 16289 1379 0,'0'0'2'0,"0"0"18"16,0 0 2-16,0 0 3 0,-24 2 3 15,24-2 2-15,0 0 8 0,-20 7 0 16,20-7 7-16,-13 8-2 0,9-2-2 15,0 0-2-15,4-6-3 0,-9 11-2 16,7-5-4-16,2-6-5 0,-2 13 0 0,2-13-1 16,0 0-3-16,2 10-4 0,-2-10-5 15,0 0-8-15,0 0-3 0,0 0-12 0,24-4 1 16,-24 4-1-16,13-11-2 0,-9 3 3 16,5 0-1-16,-6-1 3 0,7-1 3 15,-7 2-2-15,0-1 2 0,4 1 5 0,-5 0 7 16,-2 8-4-16,4-12 3 0,0 9-5 15,-4 3 6-15,7-10-6 0,-7 10 2 16,0 0 5-16,0 0 3 0,0 0 0 16,0 0 1-16,0 0 2 0,0 0 5 0,28 15 1 15,-22-7-5-15,2-2 2 0,2 2-1 16,-2-1-1-16,2-1-3 0,0 2-5 16,-2-2-13-16,3-2-17 0,-11-4-26 0,17 3-34 15,-17-3-44-15,18-3-69 0,-18 3-352 16,13-10-49-16</inkml:trace>
  <inkml:trace contextRef="#ctx0" brushRef="#br0" timeOffset="22723.35">16121 15906 1475 0,'0'0'21'0,"0"0"15"0,11 23 12 0,-9-11 10 16,0 3 3-16,0 3 1 0,0 3 3 15,7 2-7-15,-3 14-7 0,4-2-4 0,-7-6-10 16,8 6-18-16,-7-7-20 0,1-7-21 16,0-2-24-16,-4-1-28 0,1-4-32 15,-2-5-38-15,0-1-66 0,-2-2-278 0,2-6 5 16</inkml:trace>
  <inkml:trace contextRef="#ctx0" brushRef="#br0" timeOffset="23062.12">16024 16143 1328 0,'0'0'33'0,"0"0"13"16,2-12 3-16,-2 12 2 0,0 0 5 16,17-2 1-16,-17 2-3 0,17-2-2 0,-17 2-7 15,28 2-1-15,-10 0-7 0,1 0-3 16,3 0-3-16,-1-2-3 0,1 0-2 0,-1 0-3 16,2-2-2-16,-7 2-1 0,2-2-1 15,-1 0 5-15,-4-2 4 0,0 2 4 16,-2-2 9-16,-11 4 5 0,17-8 1 0,-11 3-2 15,-6 5-1-15,9-10-4 0,-9 10 0 16,3-8-4-16,-3 8-4 0,0 0 0 0,0 0-3 16,0 0 0-16,0 0 0 15,0 0 2-15,0 0 1 0,0 0 0 0,0 0 4 16,-27 16-5-16,26-7 1 0,-2 1-2 16,1 2-4-16,2-3-6 0,2 5 3 15,1-2-3-15,-2 0-4 0,3-3-7 0,1-1-10 16,1-2-14-16,-6-6-23 0,13 8-28 15,-13-8-36-15,13 0-36 0,-13 0-26 0,17-10-48 16,-7 4-37-16,0-4-425 0,-4 1-169 16</inkml:trace>
  <inkml:trace contextRef="#ctx0" brushRef="#br0" timeOffset="23286.06">16481 16084 1843 0,'0'0'-12'16,"0"0"16"-16,0 0 11 0,0 0 18 0,0 0 11 15,0 0 8-15,0 0 8 0,17 18-2 16,-14-11-3-16,1 3 0 0,-1 0-6 0,-2 0-3 15,4-1-3-15,-1-1-5 0,-1 0 0 16,-3-8 0-16,3 14 8 0,-3-14 3 16,4 7 1-16,-4-7-2 0,0 0-2 0,0 0-7 15,0 0-2-15,0 0-5 0,27-19-3 16,-14 7-10-16,-3-1-3 0,8-1-10 0,-1 0-8 16,2 1-6-16,-1 1-1 0,1 0-12 15,-1 4-17-15,-2 1-26 0,4 3-46 16,-4 0-49-16,-4 2-90 0,-12 2-152 15,29 0-217-15,-14 2-115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37:37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3421 11319 728 0,'0'0'107'0,"6"4"-40"0,-6-4 4 0,0 0-13 16,0 0-13-16,0 0 3 0,13 2-5 15,-13-2 1-15,0 0-2 0,0 0 5 16,0 0-1-16,20-4 3 0,-20 4 2 0,0 0 0 16,0 0 3-16,13-2 0 0,-13 2-3 15,0 0 2-15,0 0-3 0,12-2 5 0,-12 2-6 16,0 0 2-16,0 0-6 15,11-2 1-15,-11 2-5 0,0 0-1 0,0 0-1 0,13-2 1 16,-13 2-4-16,13-1-2 16,-13 1-1-16,14-2-6 0,-14 2 1 0,0 0-4 15,13-2-2-15,-13 2-2 0,8-2-3 16,-8 2 0-16,0 0-1 0,0 0 1 0,15-2-5 16,-15 2 3-16,0 0-3 0,0 0 2 15,0 0-1-15,13 0 3 0,-13 0 6 16,0 0-2-16,0 0-1 0,0 0 2 0,0 0 1 15,0 0-4-15,0 0 3 0,0 0-2 16,0 0 0-16,15 0-1 0,-15 0 0 0,0 0-1 16,0 0 3-16,0 0-5 0,0 0 1 15,0 0-3-15,0 0-3 0,0 0 1 0,0 0-1 16,0 0 3-16,0 0-4 16,0 0-1-16,0 0-3 0,0 0 5 0,0 0-6 15,0 0-1-15,0 0 0 0,11-4 0 16,-11 4-1-16,0 0 0 0,0 0 2 0,0 0-4 15,0 0 4-15,0 0-2 0,0 0 4 16,8-2 3-16,-8 2-2 0,0 0 0 16,0 0-1-16,0 0 1 0,0 0 0 0,0 0 2 15,0 0-2-15,0 0 4 0,0 0 0 16,0 0 3-16,0 0 0 0,0 0 5 0,0 0-1 16,0 0 2-16,0 0 4 15,0 0 0-15,0 0-4 0,0 0-3 0,0 0 5 0,0 0-3 16,0 0-4-16,0 0-1 15,0 0-2-15,-34-8-3 0,16 10 2 0,0 2-2 16,-10-2-3-16,-13 6-2 0,-5-1-1 16,-3 3 2-16,-15 2 3 0,-7 2-2 0,0 1 0 15,-9 1-3-15,0-1-2 0,1 3 0 16,1-1 2-16,-3-3-1 0,9 3 1 16,0-1-2-16,3-3 1 0,6 1-1 0,3-1 3 15,12-1 0-15,4-2 0 0,3 1-5 16,8-3-5-16,7 0-14 0,3-2-10 0,3-2-22 15,2 0-23-15,3-1-26 16,4 1-27-16,1-2-24 0,3 0-20 0,7-2-29 16,0 0-74-16,0 0-134 0,0 0-187 15,0 0-96-15</inkml:trace>
  <inkml:trace contextRef="#ctx0" brushRef="#br0" timeOffset="1400.72">3769 11218 1553 0,'0'-8'-52'0,"0"8"9"0,-2-9 5 16,2 9 19-16,0-10 7 0,0 10 8 0,-3-12 8 16,1 5 2-16,2 7 7 0,-2-12 2 15,-1 8 12-15,3 4 2 0,-2-11 5 0,2 11 0 16,-4-10 5-16,4 10-2 16,-2-10 2-16,2 10 1 0,-2-7 1 0,2 7-3 15,-3-6 3-15,3 6-4 0,-2-6 2 16,2 6-4-16,0 0-3 0,0 0 4 0,0-10-6 15,0 10 0-15,0 0-4 0,0 0 1 16,0 0-3-16,0 0-3 0,-4-8-2 16,4 8-1-16,0 0 1 0,0 0-6 0,0 0 3 15,0 0-2-15,0 0-2 0,0 0-2 16,0 0 1-16,0 0 0 0,-2-7 1 0,2 7-4 16,0 0 0-16,0 0 2 0,0 0-3 15,0 0 1-15,0 0-3 0,0 0 2 0,0 0-1 16,0 0 0-16,0 0 0 0,0 0-2 15,0 0 0-15,0 0 1 0,0 0-4 16,0 0 3-16,0 0 3 0,0 0-3 16,0 0 0-16,0 0 0 0,0 0 0 0,0 0-4 15,0 0 4-15,0 0 0 0,0 0 4 16,0 0-5-16,0 0 0 0,0 0 0 16,6-6 0-16,-6 6-2 0,0 0 2 0,18-4-3 15,-8 4 1-15,-10 0-1 0,20-2 2 16,-9 2-1-16,-11 0-3 0,23-2 3 0,-14 2-5 15,-9 0 0-15,19 0 1 0,-6-2 0 16,-13 2-2-16,15 2 2 0,-3 0 6 0,-12-2-5 16,14 0 1-16,-14 0-2 15,9 2-3-15,-9-2 6 0,0 0 0 0,18 2 0 16,-18-2 0-16,0 0 4 0,8 2-1 16,-8-2 3-16,0 0-2 0,0 0 0 15,8 4 1-15,-8-4 6 0,0 0-7 0,0 0 3 16,-1 9 0-16,1-9-2 0,-5 10 7 15,3-2-4-15,-3 2 0 0,3-1-3 0,-4 3 0 16,2 1 3-16,-2 1-1 0,-4 1-1 16,4 3 2-16,-3-1-4 0,3-1-1 0,-1 1 2 15,-3 3-1-15,-1-1 0 16,3 1 1-16,-4-1-4 0,-1 1 4 0,3-3-4 16,2-1 2-16,-3 3-2 0,-1-5 2 0,2 0 1 15,-1-1 2-15,1 1-4 16,-2-3-1-16,-1 3 5 0,3-4-5 0,-1 1-2 0,3 1-1 15,-4-5-2-15,4 3 1 16,1-2-10-16,-1 0-5 0,2-3-11 0,-1 1-10 16,2 0-13-16,-1-2-14 0,6-4-16 15,-9 10-18-15,3-6-15 0,6-4-22 0,-7 5-63 16,7-5-397-16,0 0-97 0</inkml:trace>
  <inkml:trace contextRef="#ctx0" brushRef="#br0" timeOffset="5118.46">228 11483 1422 0,'0'0'-31'0,"0"0"19"0,0 0 2 16,23-12 7-16,-23 12 1 0,0 0 0 0,0 0-3 16,14-4 4-16,-14 4 0 0,0 0-1 15,9-4 0-15,-9 4-3 0,0 0-1 0,12-4-4 16,-12 4 2-16,0 0-8 0,11-3-10 15,-11 3 4-15,0 0-9 0,9-4-14 0,-9 4-13 16,0 0-13-16,0 0-17 0,1-6-29 16,-1 6-172-16,0 0 194 0</inkml:trace>
  <inkml:trace contextRef="#ctx0" brushRef="#br0" timeOffset="5952.89">323 11300 755 0,'0'-12'-3'16,"0"6"5"-16,0 6-4 0,2-11 2 0,-2 3 1 15,2 0-2-15,-2 0 5 0,3-2-3 16,-3 1 2-16,0 1-4 0,0-2 3 0,0 3 4 16,2-1 1-16,-1 0 5 0,-1 8-3 15,0-15 3-15,0 7-1 0,0 2 6 16,0 6-1-16,3-13 2 0,-3 9 0 0,0 4 3 16,0-10-3-16,0 10 5 0,0-8 6 15,0 8 2-15,2-7 2 0,-2 7 5 0,0 0 2 16,0-8 3-16,0 8 1 0,0 0-4 15,0 0-3-15,0-8 1 0,0 8-5 16,0 0 5-16,0 0-6 0,0 0-1 0,2-8 0 16,-2 8 2-16,0 0 4 15,0 0-3-15,0 0-2 0,0 0-1 0,0 0 2 16,0 0-3-16,0 0-6 0,0 0 1 16,0 0-5-16,0 0 4 0,0 0 3 0,0 0 4 15,0 0-7-15,0 0 1 0,0 0-2 16,0 0 0-16,13 26 6 0,-10-17-9 15,-1 1-1-15,1 3-4 0,0 3-1 0,0-1 2 16,-2 5 2-16,2-3-6 0,0 4 0 16,0 3-1-16,1-3 1 0,-1 3 0 0,-1-1-1 15,1-2-4-15,2 3 0 16,0-1 3-16,-2 1-3 0,0-5-1 0,4 0 1 16,-3-1-2-16,-2 1 1 0,0-1-2 15,3-3 4-15,-3-2-2 0,1-1 1 0,-3 2 1 16,3-3-1-16,-1-1 0 0,1 0-2 15,-1-2-1-15,-2-2 2 0,2 1-3 16,-2-7 6-16,1 10-2 0,-1-4 4 0,0-6-2 16,3 10 2-16,-3-10 3 0,0 0 2 15,0 10 0-15,0-10 2 0,0 0 1 0,2 5-3 16,-2-5-1-16,0 0-4 0,0 0 3 16,0 0-3-16,0 0 0 0,0 0-5 15,0 0 0-15,0 0 1 0,0 0-1 16,23-23 0-16,-15 15 0 0,0-2-2 15,1-1 0-15,2-3-1 0,2 2 1 0,-1-3 1 16,1-3-5-16,3 5 2 0,-1-1 0 16,0-1 1-16,3-1-2 0,-4 1-3 0,-2 1 5 15,4-1-3-15,-3 3-1 0,-2 2-1 16,0-1-3-16,-3 3-2 0,3 0-11 16,-4 0-4-16,1 1-6 0,-1 1-11 0,-7 6-10 15,10-10-17-15,-10 10-21 0,9-8-18 16,-9 8-46-16,0-8-66 0,0 8-382 0,0-7-99 15</inkml:trace>
  <inkml:trace contextRef="#ctx0" brushRef="#br0" timeOffset="6205.25">435 11222 1649 0,'-5'-4'9'0,"5"4"11"15,-5-4 8-15,5 4-5 0,-7-6-1 16,7 6 4-16,0 0-2 0,-6-7 0 0,6 7 2 16,0 0-3-16,0 0-1 0,0 0-4 15,10-12-1-15,-2 8-5 0,0 0-5 16,0 0-7-16,5 1-7 0,-4 1-3 16,4-4-8-16,-3 2-5 0,3-2-9 0,-2 0-11 15,-1 1-13-15,2-1-12 0,-4 0-13 16,0 0-22-16,-3-1-33 0,0 1-53 15,1 0-214-15,-4-2 86 0</inkml:trace>
  <inkml:trace contextRef="#ctx0" brushRef="#br0" timeOffset="6421.39">364 11044 1145 0,'-14'-6'33'15,"14"6"8"-15,0 0-3 0,0 0 6 16,1-10-3-16,-1 10 0 0,9-8-2 0,-2 2-2 16,3 0 0-16,2 1-4 0,1-3-6 15,3 0 0-15,1 2 0 0,1-2-13 16,0 1-19-16,-2-1-19 0,-1 2-14 0,0-2-25 16,-2 2-33-16,-1 0-53 0,-1 1-276 15,-3-1 65-15</inkml:trace>
  <inkml:trace contextRef="#ctx0" brushRef="#br0" timeOffset="6685.05">640 10787 1203 0,'5'-4'40'0,"-5"4"11"16,6-6 8-16,-6 6 0 0,0 0-5 0,7-5-6 15,-7 5 1-15,0 0 5 0,0 0 7 16,13 0-2-16,-13 0 0 0,10 9 1 15,0-1 0-15,-5 6-1 0,6 1-4 0,1 4 1 16,-2 12-7-16,3 2-3 0,-2 2-5 16,-3 0-3-16,-1 2-4 0,-1-5-10 0,-4-3-14 15,3-2-8-15,-3 0-11 0,2-3-12 16,0-1-14-16,-1-4-11 0,-1-3-11 16,3-3-17-16,-5 1-11 0,-3-5-30 15,1-1-52-15,2-8-69 0,-7 4-269 16,7-4-11-16</inkml:trace>
  <inkml:trace contextRef="#ctx0" brushRef="#br0" timeOffset="6854.92">623 11071 1502 0,'0'-8'49'16,"0"8"3"-16,0 0-5 0,2-10 1 0,-2 10-3 16,10-6-2-16,-10 6-2 0,18-3-5 15,-3 1-3-15,0-2-4 0,3 2-2 0,3-2-14 16,1 0-20-16,2-2-15 15,2 2-22-15,-1-2-31 0,-1-1-32 0,-2-3-48 16,-3 0-58-16,-2-4-244 0,-4 3 36 16</inkml:trace>
  <inkml:trace contextRef="#ctx0" brushRef="#br0" timeOffset="7517.42">953 10682 1306 0,'0'0'18'15,"0"-14"10"-15,0 14 1 0,0-8 4 16,0 8-6-16,0 0 2 0,0 0 7 15,0 0 4-15,0 0 13 0,0 0 10 16,0 0 1-16,20 34 5 0,-12-11 0 16,-1 2 0-16,1 9-3 0,3 0-6 0,-4-3-5 15,1 4-4-15,-3-8-5 0,-1-1-5 16,0-7-5-16,-2 0-2 0,1-3-3 0,-1-2-4 16,0-1 0-16,2-1-2 0,-4-4 1 15,2 0 2-15,-2-8-6 0,2 7-5 16,-2-7-1-16,0 0-10 0,0 0-2 0,0 0-7 15,18-21-8-15,-12 5-7 0,1 1 2 16,-1-3 3-16,3 1-1 0,-1-5 0 0,3 3 4 16,-4 3-2-16,0 3 2 15,-1 1 0-15,2 2 1 0,-3 1 1 0,3 3 1 16,-3 2 2-16,-5 4 3 0,15-4 1 16,-15 4 3-16,0 0-3 0,21 14 0 15,-12-6 2-15,-3-1 1 0,2 3-4 0,-3 0-4 16,4-1-8-16,-3 1-5 0,-1 0-9 15,2-2-12-15,-6-1-9 0,-1-7-10 0,7 12-7 16,-7-12-6-16,6 10-3 0,-6-10-10 16,0 6-2-16,0-6 14 0,0 0-1 0,0 0 12 15,0 0 9-15,0 0 7 0,22-18 25 16,-16 10 11-16,1-1 16 0,4-1 10 16,-1 0 13-16,2-2 12 0,1 3 8 15,2-1 6-15,-2 0 1 0,3 3 3 16,0-1-3-16,3 0-2 0,0 0-2 0,3-1-8 15,0 1-3-15,0 2-2 0,-6 1-5 16,4-1-6-16,-2 0-3 0,-3 2-4 0,-2 0-4 16,0-2-4-16,-3 0-8 0,-2 1 0 15,-1 1-2-15,-1-4-2 0,-3 2-1 16,-3 6 1-16,-3-12-1 0,0 5 0 0,-4 1 0 16,1 2-1-16,6 4 2 15,-18-8 0-15,11 8 2 0,7 0 1 0,0 0-3 0,-25 4 1 16,19 2-1-16,-1 4 1 0,3 1-5 15,-3 1-10-15,5 0-8 0,2-1-11 16,2 3-13-16,3-2-7 0,-2-3-9 16,4 1-17-16,0-4-4 0,-1-1-14 15,1-1-23-15,-7-4-38 0,13 2-48 0,-13-2-220 16,14-8 64-16</inkml:trace>
  <inkml:trace contextRef="#ctx0" brushRef="#br0" timeOffset="7768.79">1703 10696 1106 0,'2'-8'13'0,"-2"8"21"15,3-10 8-15,-3 10 5 0,5-8-2 0,-5 8-3 16,2-4 2-16,-2 4 5 0,0 0 7 16,0 0 2-16,0 0 0 0,24 12-4 0,-17-6-2 15,-1 0-3-15,3 2-5 16,-3-1-1-16,3-1-2 0,-3 0-2 0,1 0 1 16,-7-6 3-16,8 10 6 0,-8-10 11 15,9 5 8-15,-9-5-4 0,0 0-5 16,0 0-6-16,0 0-3 0,0 0-10 0,25-17-3 15,-15 7-7-15,-4 0-10 0,1-3-10 16,1-1-15-16,1 4-14 0,-1-3-15 0,1 1-21 16,0 2-15-16,-3 3-21 0,4-1-23 15,-3 0-33-15,2 0-44 0,-5 4-71 0,5-2-266 16,-5 2-31-16</inkml:trace>
  <inkml:trace contextRef="#ctx0" brushRef="#br0" timeOffset="8097.85">2089 10499 1417 0,'0'0'20'16,"0"0"24"-16,8-3 0 0,-8 3-6 16,0 0-3-16,0 0 9 0,0 0 12 15,0 0 4-15,11 15-3 0,-9-7 0 0,1 3-3 16,-1 3-5-16,3-3-5 0,-2 5-4 16,2-1-3-16,0 1-4 0,-2 0-7 0,2-3 1 15,-3 1-2-15,3-4 0 0,-4-1-2 16,1-1-1-16,-2-8-3 0,5 12 2 0,-5-12-3 15,0 0-2-15,0 0-3 0,0 0-3 16,0 0 4-16,13-24-3 0,-11 13-3 16,2-5-7-16,-2-1-6 0,3-1 5 15,-3-1-10-15,3-1 2 0,-2 3-2 16,4 2-2-16,-3-1-2 0,3 4-5 0,-2 1-3 16,0 3-5-16,5 2-2 0,-7 1 0 15,-3 5 0-15,15-2-2 0,-15 2-8 0,0 0-7 16,23 7-9-16,-23-7-25 0,10 12-18 15,-6-6-19-15,0 0-40 0,1-3-44 16,1 3-265-16,-1 0 26 0</inkml:trace>
  <inkml:trace contextRef="#ctx0" brushRef="#br0" timeOffset="8422.94">2341 10519 1171 0,'13'-8'-21'15,"-11"2"19"-15,-2 6 9 0,15-9 1 16,-4 3 4-16,-2 0 12 0,0 2 3 15,1-2 9-15,3 2-1 0,0-1 2 0,1-1 0 16,-1 2-4-16,-3 0-3 0,8-4-6 16,-4 2 1-16,0 2-4 0,0-3-6 0,1 1 2 15,-2 0-5-15,0-2-10 0,-1 0-9 16,-4 1 4-16,0-1-5 0,-1-2 1 16,-1-2-1-16,-4 5-1 0,1-5 0 0,-3 4 10 15,0 8 0-15,-5-18 7 16,2 13 0-16,3 5-3 0,-10-10 5 0,10 10 1 15,-13-2 8-15,13 2 0 0,0 0 3 16,-13 16 2-16,10-9 0 0,1 5 0 0,-1 2 0 16,3-3-3-16,5 3 0 0,-2 2-3 15,4-3-5-15,4-1-8 0,2 0-10 16,0-5-13-16,0 1-18 0,0-4-20 0,-1-2-31 16,1-4-47-16,3-2-70 0,-1-4-217 15,5-3 69-15</inkml:trace>
  <inkml:trace contextRef="#ctx0" brushRef="#br0" timeOffset="8612.54">2974 9814 1203 0,'2'-8'44'0,"0"2"-4"16,-2 6 0-16,0 0 6 16,0 0 10-16,8 23 1 0,-5-7 0 0,4 7-2 15,-4 2-7-15,4 16-1 0,4 1-8 16,-1 13-2-16,3 0-9 0,3-3-16 15,-5-9-21-15,2-1-15 0,0-5-15 0,-2-2-17 16,-3-8-30-16,-4-5-30 0,-1-6-36 16,3-3-300-16,-6-3 41 0</inkml:trace>
  <inkml:trace contextRef="#ctx0" brushRef="#br0" timeOffset="8733.32">2972 10295 1218 0,'-14'-19'56'15,"6"3"23"-15,3 0 10 0,4 1 5 16,1 3-3-16,1-1-6 0,9-1-9 0,3 3-12 15,5-3-24-15,13-1-32 0,8 1-43 16,0 2-61-16,-2 3-127 0,4 3-303 0,-7 0-30 16</inkml:trace>
  <inkml:trace contextRef="#ctx0" brushRef="#br0" timeOffset="9323.2">1093 11556 1346 0,'0'0'-16'0,"0"0"19"16,0 0 5-16,3 10 9 15,-3-10 3-15,0 0 9 0,0 0 7 0,0 0 1 0,0 0 11 16,7 2 7-16,-7-2 4 16,0 0 4-16,0 0 5 0,0 0 2 0,0 0 3 15,0 0-2-15,0 0-1 0,14-14-6 16,-14 14 0-16,0 0-3 0,-1-10-4 0,1 10-1 15,0 0-9-15,-10-9-4 0,10 9-6 16,0 0-2-16,-21 2-9 0,21-2 0 16,-23 11-2-16,9 1 3 0,-3 2-8 0,2 3 1 15,2 1-3-15,3 1-2 0,3-1-7 16,2-1 0-16,4-1-9 0,1-2-1 0,1 1-12 16,6-3-12-16,4-2-19 15,4-3-23-15,-2-3-35 0,4-4-30 0,2-4-38 16,7-3-53-16,-2-3-431 0,8-8-150 15</inkml:trace>
  <inkml:trace contextRef="#ctx0" brushRef="#br0" timeOffset="9610.62">1359 11483 1664 0,'0'0'-45'0,"3"-10"17"16,-3 10 13-16,0 0 9 0,3-8 1 16,-3 8 3-16,0 0 3 0,0 0 8 0,0 0 5 15,0 0 2-15,0 0 0 0,0 0 1 16,-34 14-1-16,26-6 4 0,-4-1-8 15,7 1 2-15,-5 0-3 0,7 1 0 16,-2-1-3-16,3-2-1 0,2-6 3 16,0 11-8-16,0-11-4 0,7 8-8 0,-7-8-9 15,10 2-7-15,-10-2 3 0,18 0-4 16,-18 0-4-16,16-4 3 0,-4 0-2 0,-6 1-2 16,3-1 2-16,-3 0 9 0,3 0-3 15,-9 4 3-15,13-8 4 0,-8 6-7 0,-5 2 10 16,12-4-1-16,-12 4-1 0,12-3-5 15,-12 3-4-15,18 2-19 0,-18-2-24 16,18 1-43-16,-18-1-62 0,17 0-132 0,-17 0 179 16</inkml:trace>
  <inkml:trace contextRef="#ctx0" brushRef="#br0" timeOffset="10021.4">1696 11114 906 0,'2'-12'13'16,"-2"12"6"-16,0 0 11 0,0 0 5 0,0 0-1 15,0 0 7-15,0 0-2 0,5 37-3 16,-3-20-2-16,0 6-2 0,-1 4 0 16,-1 2-2-16,0 3-2 0,0-3-2 15,3 2-2-15,-3-4-2 0,-3-3-6 16,3-1 4-16,0-3-1 0,0-3-8 0,0-3 10 0,0-1 18 15,-1-3 5-15,1-10-4 16,1 12-5-16,-1-12-2 0,0 0-4 0,0 0-3 16,0 0-3-16,0 0-2 0,27-33-12 15,-18 19-6-15,1 1-9 0,3-5-2 0,0 0-3 16,2 3-2-16,-2 1-7 0,0 3 3 16,2 1 5-16,-4 2-1 0,2 0-1 15,-1 4 8-15,0 0-2 0,-12 4-1 16,17-2 3-16,-17 2 3 0,0 0-1 0,22 8 3 15,-17 0 3-15,-4 0 1 0,-1-8 7 16,-1 19-5-16,-7-7 2 0,4 0 0 16,-4-3-4-16,1 5 1 0,-4-2-6 0,3 1-21 15,-2-5-29-15,5 2-39 0,-2-6-59 16,5 2-307-16,2-6 36 0</inkml:trace>
  <inkml:trace contextRef="#ctx0" brushRef="#br0" timeOffset="10339.2">2002 11292 1228 0,'9'-8'49'0,"-9"8"16"0,4-6-9 0,-4 6-5 15,0 0-4-15,0 0 0 16,13-4-5-16,-13 4-10 0,13-1-1 0,-13 1-1 16,18 0-2-16,-18 0-4 0,23 1-3 15,-23-1-5-15,26 0 2 0,-13 2 0 0,2-2-4 16,-15 0 0-16,26 0-2 0,-13 0-2 15,2-2-4-15,-15 2-3 0,26-3-1 0,-15-1-8 16,0-2-4-16,-1 0 2 0,1 0-4 16,1-2-1-16,-6 1-1 0,2-3-1 15,-1 2 2-15,-5 0 1 0,3 1-2 0,-4-3 4 16,-1 10-1-16,0-14 0 0,0 14 0 16,-1-11 1-16,1 11-4 0,-5-8 4 0,5 8-4 15,0 0-5-15,0 0-3 16,0 0-15-16,0 0-13 0,0 0-10 0,0 0-34 15,0 0-59-15,0 0-263 0,0 0 75 16</inkml:trace>
  <inkml:trace contextRef="#ctx0" brushRef="#br0" timeOffset="11289.53">2026 10872 1124 0,'0'0'-1'15,"5"-7"23"-15,-5 7-1 0,0 0-3 16,7-6 8-16,-7 6 0 0,0 0 0 0,0 0 2 16,0 0 4-16,3-8 3 0,-3 8 8 15,0 0 2-15,0 0 1 0,0 0 1 16,11 25 2-16,-11-13 5 0,2 1-6 16,-2 3-3-16,0 3 5 0,0 5-8 15,-2 1-1-15,1 4-4 0,-4 1-3 0,-2 9-5 16,1-2-1-16,-3 5-4 0,-2-3 0 15,3-1-3-15,1 1-3 0,-4-2 0 0,3 0-2 16,-1-1-4-16,0-7-5 0,5-4-2 16,-2 0-10-16,-1 0-7 0,1-1-10 0,1-5-13 15,3 0-8-15,-1-1-18 0,-2-5-17 16,2 1-13-16,1-4-16 0,0-2-38 16,-1-3-72-16,3-5-234 0,0 0 42 15</inkml:trace>
  <inkml:trace contextRef="#ctx0" brushRef="#br0" timeOffset="12151.56">2253 11166 1175 0,'0'0'-31'15,"0"0"7"-15,0 0 8 0,0 0-2 16,0 0 4-16,0 0-3 0,0 0 9 0,0 0 5 16,0 0-8-16,-7 23 12 0,7-23-6 15,0 0 14-15,2 8-5 0,-2-8-2 16,0 0 0-16,0 0 7 0,0 0 6 0,0 9 7 16,0-9 4-16,0 0 4 15,0 0 6-15,0 0-2 0,0 0 9 0,4 8 1 16,-4-8 1-16,0 0 2 0,0 0-2 15,0 0 4-15,0 0-6 0,0 0 2 0,9 4-2 16,-9-4-5-16,0 0 4 0,0 0-7 16,0 0-3-16,20-2 3 0,-20 2-2 15,0 0-3-15,0 0 1 0,26-2-5 0,-26 2 1 16,15-4-3-16,-15 4-1 0,18-4-6 16,-10 1-2-16,-8 3 0 0,18-6 0 0,-10 0-1 15,0 0-3-15,1 0 1 0,-3-1-1 16,4-1 5-16,-5 2 0 0,0-2 1 0,0 1 3 15,-5 7 0-15,5-14-2 0,-5 6-1 16,0 8-1-16,-4-13 0 0,4 13-4 16,-8-12 0-16,2 8 1 0,-6 0-1 15,12 4-2-15,-21-2 3 0,21 2-1 16,-28 4-1-16,10 0 1 0,1 4-1 0,0 6 2 16,0-1-3-16,-1 3-1 0,5 1 1 15,-2 2 0-15,5 3 2 0,-1-1-4 0,4 2 5 16,4 1-1-16,0-5 1 0,3-1 0 15,0-1-1-15,6-1-1 0,1 1 2 16,-1-3-1-16,6-4 0 0,-2-3-1 0,3-1-10 16,2-4-21-16,-15-2-26 15,37-8-27-15,-14-1-25 0,8-5-32 0,-1-3-25 16,-4-7-73-16,2-1-394 0,-2-2-119 16</inkml:trace>
  <inkml:trace contextRef="#ctx0" brushRef="#br0" timeOffset="17094.38">19379 9509 1573 0,'0'0'-61'0,"0"0"13"15,0 0 7-15,0 0 11 0,-20-10 14 0,20 10 2 16,0 0 8-16,-8-8 10 0,8 8 6 16,-7-4 4-16,7 4 5 0,0 0-3 0,-5-6 2 15,5 6-3-15,0 0-5 0,-6-6 4 16,6 6-1-16,0 0-3 0,-5-5-3 15,5 5 3-15,0 0-1 0,0 0-3 0,-5-6 3 16,5 6-3-16,0 0 4 0,-7-4-5 16,7 4 0-16,0 0 6 0,0 0 0 0,-6-6 3 15,6 6-1-15,0 0 5 16,0 0 1-16,-10-6-5 0,10 6 0 0,0 0 2 16,0 0-3-16,0 0-1 0,-3-6-2 15,3 6-2-15,0 0 0 0,0 0-2 0,0 0 3 16,0 0-5-16,0 0 2 0,0 0-2 15,0 0 0-15,-5-6 0 0,5 6 0 0,0 0 0 16,0 0-2-16,0 0 0 0,0 0 1 16,0 0-2-16,0 0 5 0,0 0-3 15,0 0 0-15,0 0-5 0,0 0 4 0,0 0 1 16,-7-5 0-16,7 5-1 0,0 0 2 16,0 0 7-16,0 0-11 0,0 0-1 15,0 0 1-15,0 0 1 0,0 0 0 16,0 0 1-16,0-8 0 0,0 8-1 0,0 0 2 15,0 0-2-15,0 0 2 0,0 0 0 16,0 0 2-16,0 0-1 0,0 0 1 0,0 0 1 16,0 0 1-16,0 0 0 0,0 0 4 15,0 0-1-15,2-10 3 0,-2 10 5 0,0 0 3 16,0 0-1-16,0 0 2 0,0 0 4 16,0 0 1-16,0 0 3 0,0 0 0 0,0 0-3 15,0 0 5-15,0 0-1 0,0 0 1 16,0 0-3-16,0 0-2 0,0 0 0 15,0 0-5-15,0 0 0 0,0 0-2 0,0 0-4 16,0 0 0-16,0 0-2 16,0 0 0-16,0 0 1 0,0 0-3 0,0 0 0 15,0 0-1-15,0 0 1 0,0 0 3 0,0 0 2 16,0 0 3-16,0 0-6 0,0 0 3 16,10 20-1-16,-10-20-4 0,1 7-1 15,-1-7-1-15,0 10 0 0,0-10-1 0,2 12 0 16,-2-6-2-16,0-6 1 0,0 13 0 15,3-5-4-15,-3 0 8 0,0 2 3 0,0-1 4 16,0 3-2-16,0-1 2 0,2 5-2 16,0-1-1-16,-2 1-1 0,-2 3-2 15,4 1-1-15,-4 1 0 0,2-2-1 16,-2 1 0-16,-1-3-2 0,3 1 0 16,-2 0 0-16,2-3-3 0,0-1 1 0,-1-1 0 15,1-1-4-15,0-2 3 0,0 0-2 16,0-3-1-16,-3 1 3 0,3-8 2 0,3 12 2 15,-3-12-2-15,1 8 4 0,-1-8-4 16,9 1 1-16,-9-1-2 0,19-7 0 0,-6-1-2 16,2-4-1-16,3-1-1 0,5-9-3 15,4-1-1-15,-3-2-4 0,-6-5 0 0,2 3-1 16,0 0 1-16,-3-1-1 0,5 1 2 16,-9 6 4-16,0 4-3 0,-5-1 1 15,2 5 1-15,-3 1 0 0,-1 3-3 0,-1-1 2 16,2 2 0-16,-2 2-3 15,-2 0 2-15,-3 6-2 0,7-7 3 0,-7 7-2 16,0 0-1-16,0 0 2 0,0 0 1 16,8 15-1-16,-5-5 1 0,-1 2 1 0,-2 3 1 15,1 2-1-15,-1 3 0 0,3-1-3 16,-1 2 6-16,5 1-4 0,-4-1 3 0,0 0-3 16,4-1 4-16,-4-1 0 0,2-1-1 15,2 0 1-15,-3-3-4 0,3 1 5 16,-3-5 0-16,0-1-2 0,3-2 1 0,-4 0 3 15,7-2-1-15,-4-4 2 0,-6-2 2 0,24-2-1 16,-11-2-2-16,2-6 3 16,2-4-3-16,3-1 1 0,3-7 2 0,-1-3-6 15,-1-2 1-15,-1-1 0 0,-3 1 2 16,-2 0-4-16,-5 6 1 0,4 1-1 16,-5 5 0-16,-3-1 3 0,-2 5-7 0,3-3-6 15,-3 5-13-15,-2-1-21 0,3 0-20 16,-3 2-33-16,2 2-24 0,-4 6-7 0,0-7-22 15,0 7-45-15,0 0-117 0,0 0-337 16,0 0-143-16</inkml:trace>
  <inkml:trace contextRef="#ctx0" brushRef="#br0" timeOffset="18397.58">20151 9378 1674 0,'0'0'-51'0,"0"0"18"0,0 0 13 0,0 0 9 15,0 0 7-15,0 0 6 0,-4-6 9 16,4 6 9-16,0 0 5 0,0 0 4 0,0 0 1 16,0 0 1-16,0 0-1 0,0 0 0 15,0 0-2-15,0 0 3 0,0 0-1 0,0 0 2 16,0 0-7-16,0 0 3 0,0 0-1 16,0 0-2-16,0 0 1 0,0 0 1 15,0 0 4-15,0 0-2 0,0 0 2 0,0 0 1 16,0 0 1-16,0 0-3 0,0 0-2 15,0 0 0-15,0 0-1 0,0 0-2 16,0 0-1-16,0 0 1 0,-20 14 0 16,18-8 0-16,0 1 1 0,-2-1-6 0,-3 4 1 15,5 2-1-15,-2-3 0 0,-3 3 2 16,4 2-5-16,-2 1 2 0,-4 1-2 0,5 0 0 16,-3 1 0-16,1 0-1 0,-1 1 2 15,1 5 2-15,-3-2 1 0,5-3 0 16,-5 5-4-16,3-6 2 0,-1 3-2 0,1-4 1 15,2 1-3-15,-3 1-2 0,1-3 1 16,1-1 2-16,2-2-3 0,-2-1-4 0,0 1 0 16,3-2 1-16,0-2-1 15,0-1 3-15,-2 1-4 0,4-8 1 0,-7 12 1 0,7-8-2 16,0-4 6-16,-2 9 1 16,2-9-1-16,-2 6 6 0,2-6-1 0,0 0 1 15,-2 10 8-15,2-10-4 0,0 0-5 16,0 0 6-16,6 5-7 0,-6-5 1 0,0 0-6 15,15-1 1-15,-15 1-2 0,20-2 1 16,-7 0-2-16,-3 0-1 0,8 2-2 16,-1-2-1-16,-1 2-1 0,0-2-1 0,6 2 1 15,-5 0-1-15,0 0-2 0,3 0 1 16,-2 0-2-16,13 0-2 0,-15 0 3 16,-1 0-1-16,-15 0-1 15,21 2-1-15,-12-2 5 0,-9 0-2 0,18 0 0 16,-18 0-2-16,0 0 3 0,14 0-4 15,-14 0-3-15,13 0 2 0,-13 0-6 0,0 0-14 16,0 0-13-16,11-4-15 0,-11 4-14 16,0 0-17-16,0 0-21 0,4-6-21 0,-4 6-27 15,5-10-39-15,-3 5-68 0,4-5-109 16,-1-2-285-16,3-1-146 0</inkml:trace>
  <inkml:trace contextRef="#ctx0" brushRef="#br0" timeOffset="18686.64">20824 9321 1731 0,'12'-5'-13'16,"-12"5"13"-16,0 0 0 0,0 0 3 16,6-4 0-16,-6 4 10 0,0 0 21 15,0 0 10-15,0 0 6 0,-24 31 7 0,14-14-1 16,-12 11-4-16,-2 3 0 0,-6 10-6 15,-2 0 0-15,-4 1-6 0,-2 1-6 0,2-4-2 16,3 1-4-16,-2-4-2 0,12-9-6 16,-1-4-13-16,7-3-13 0,1-5-14 0,6-3-9 15,2-4-1-15,-2 0-11 16,7-5-19-16,3-3-29 0,0 0-11 0,0 0-11 0,0 0-12 16,0 0-8-16,16-29-19 15,-3 10-27-15,9-7-263 0,-3-3 50 0</inkml:trace>
  <inkml:trace contextRef="#ctx0" brushRef="#br0" timeOffset="18858.47">20629 9479 1260 0,'10'-15'14'0,"-3"3"18"0,1 4 4 0,-3 2-9 16,-5 6-2-16,5-5-2 0,-5 5 8 15,0 0 8-15,0 0 13 0,0 0-1 0,12 21 1 16,-12-9-4-16,4 3-2 0,-1 3-6 16,-1-1-3-16,-1 5-5 0,1-1-3 15,5 2-1-15,-4 0-5 0,0-2-1 0,0-1-2 16,1-1-13-16,-4-1-18 0,3-4-20 15,-1-1-25-15,-2-1-19 0,1-4-23 16,-2-2-37-16,1-6-76 0,-5 7-251 16,5-7 31-16</inkml:trace>
  <inkml:trace contextRef="#ctx0" brushRef="#br0" timeOffset="18995.79">20521 9578 1351 0,'-2'-8'29'0,"2"8"9"0,0-9-6 0,0 9 3 16,5-4-7-16,-5 4 0 0,13-4-6 15,-13 4-1-15,28 0-4 0,-8 0-15 16,1 2-22-16,8 0-32 0,0 2-34 0,2-2-60 16,0 0-296-16,-2-1 49 15</inkml:trace>
  <inkml:trace contextRef="#ctx0" brushRef="#br0" timeOffset="19309.34">21060 9440 1136 0,'0'0'-2'15,"4"-9"15"-15,-4 9 11 16,0 0 0-16,3-6 8 0,-3 6 3 0,0 0 8 16,0 0 2-16,0 0 7 0,0 0 3 15,3 23 1-15,-4-11 0 0,-1 1-1 0,-8 9-5 16,2 1-2-16,-7 8-6 0,-3 2-2 15,4 0-4-15,-3-2-4 0,-3 0-4 0,5-7-4 16,6-3-3-16,-3-2-8 0,1-1-14 16,-1-4-5-16,9-3-6 0,-7-1 1 15,7-2-2-15,-4-2-22 0,7-6-18 0,-6 4-17 16,6-4-7-16,0 0-12 0,0 0-1 16,0 0 1-16,-5-22-7 0,10 11-6 15,-1-5-7-15,3-4-5 0,1-1-223 16,2 0 147-16</inkml:trace>
  <inkml:trace contextRef="#ctx0" brushRef="#br0" timeOffset="19592.72">20937 9632 934 0,'10'-21'25'0,"2"2"16"15,-6 5 11-15,1 2 8 16,-4 3 6-16,4-1-1 0,-2 4-2 0,-4 1-4 16,4-1-3-16,-5 6 2 0,7-6 8 15,-7 6 11-15,0 0 4 0,0 0 5 0,11 19-3 16,-9-7 2-16,0 7-3 0,2 2-2 16,5 7 3-16,2 5-1 0,4 2-3 15,0-4-8-15,2 0-3 0,2 0-1 0,3-5-6 16,2-3-6-16,-3-6-1 0,-1-5-6 15,-1 0-5-15,1-7 1 0,-1-1-5 0,-2-4-2 16,3-2-6-16,-1-5-4 0,1-5 1 16,3-5-4-16,2-9-3 0,-4-1-1 15,-4-4-2-15,-1-2-2 0,-6 2-3 16,-2 3-2-16,3 5-1 0,-2 2-2 0,-5 1 1 16,3 5-2-16,-3 1-11 0,-2 3-24 15,2 1-28-15,1 2-18 0,0 2-8 16,-5 6-18-16,3-5-21 0,-3 5-22 0,0 0-39 15,0 0-85-15,0 0-163 0,0 0-151 16,26 9-80-16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38:43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8408 11920 693 0,'0'0'202'0,"0"0"-64"15,5-4-19-15,-5 4-32 0,0 0-23 16,0 0-10-16,0-10-5 0,0 10-3 0,0 0 5 16,0 0 1-16,3-8 3 0,-3 8 5 15,0 0-4-15,0 0 0 0,0-8 2 0,0 8-3 16,0 0 2-16,0 0-3 0,0 0-3 15,0 0 2-15,0 0-5 0,5-5 3 16,-5 5 0-16,0 0-1 0,0 0 0 0,0 0-2 16,0 0 2-16,0 0-4 0,0 0-3 15,0 0-1-15,0 0-3 0,0 0-6 16,0 0 2-16,0 0-4 0,0 0-1 16,0 0-4-16,0 0 1 0,0 0-5 0,0 0-3 15,0 0 0-15,0 0-2 0,0 0 0 16,0 0-4-16,0 0 3 0,0 0-4 0,0 0-1 15,0 0-3-15,0 0 1 0,0 0 0 16,0 0-2-16,0 0-1 0,0 0-3 0,0 0 5 16,0 0-4-16,0 0 2 0,0 0-2 15,0 0 3-15,19 9-1 0,-10-5 0 16,-1 2 1-16,5 0-1 0,2 4 2 0,3 1 1 16,3 3-6-16,-1 0 3 0,12 3 0 15,-1 3-1-15,-4-1-2 0,8 3 3 16,-1-1-3-16,-1-1 0 0,3-1 0 15,-1 0-1-15,-1 2 0 0,6-3-3 0,-6 1 4 16,2-3-1-16,-3 1 1 0,2-3 0 16,-9-1-5-16,-5-3 6 0,0-2-4 0,-1 0 0 15,-2 0 1-15,-1-3 1 0,-3 1-2 16,0 2 2-16,-1-4 0 0,-5 0 0 16,3 0-1-16,-2-2-1 0,-3 2 3 0,-6-4 0 15,13 5 4-15,-6-3 2 0,-7-2 3 16,6 4 2-16,-6-4 5 0,9 4-4 0,-9-4 0 15,0 0 1-15,6 6-1 16,-6-6-2-16,0 0-4 0,8 2 2 0,-8-2-2 16,0 0-4-16,0 0 2 0,5 6-1 15,-5-6-2-15,0 0-1 0,0 0 0 0,0 0-1 16,7 4-2-16,-7-4 2 0,0 0 1 16,2 13-4-16,-2-13 4 0,0 14 1 0,0-4-4 15,-2 0 1-15,2 3 3 0,-5 7-3 16,5-3 2-16,-2 4 0 0,-3 4-1 15,5 0 1-15,-1 5 3 0,1 1 4 0,-2 10 1 16,-1 4 1-16,3 1-1 0,0 1 0 16,0 1 2-16,0 4 3 0,-2 1-3 0,2 0 4 15,0 1-3-15,-2 1 0 0,-1 7 0 16,2-10 17-16,-1 12-14 0,-3-13 9 16,-2 13-9-16,-1 0 7 0,-3 0-1 15,1-2-5-15,-2 1 4 0,2-3-5 0,-3 0 3 16,0-2 5-16,0 0-6 0,0 1 5 15,0-2-8-15,-2-1 6 0,0-2-11 0,-1 0 8 16,1-1 0-16,2-12 1 0,-2 0-13 16,5-6 15-16,-3 2-4 0,7-10 4 15,-4-4-4-15,5-2-7 0,-5 1 0 0,4-1 6 16,-1-2-4-16,4 1-3 0,-4-3 1 16,2 1 0-16,2-1-2 0,-2-1-5 0,0-2 4 15,3-1 1-15,1 1-2 16,-4-4-1-16,3 1 2 0,-1-1-7 0,1 2 5 15,1-2 1-15,-1-1 0 0,-3-1-1 16,2 2-10-16,3-10 10 0,-2 15 2 0,2-7-1 16,-1 0 0-16,1-8 2 0,-2 17 1 15,-1-9 4-15,1 1-2 0,0-1-11 0,2-8 10 16,-3 20 0-16,3-11 8 0,-2-1-9 16,2 2 2-16,-1 1-1 0,1-1 2 15,-5 0-1-15,5 2 4 0,0-1 1 0,0 1 2 16,0 2 2-16,0 1 3 0,0-1-14 15,0 2 17-15,0-1-2 0,0 3-1 16,0-1-5-16,2-1 2 0,-2 1 5 0,0 3-10 16,3-1 4-16,-3-4-3 0,0 1 1 15,1 3 0-15,-1-1-3 0,0 1 3 16,0 1 0-16,0-1-4 0,0 2 8 0,0 3-4 16,0-3-1-16,0 5 6 0,-1-1-3 15,1 0-1-15,0-1-2 0,-3-1 3 0,3 0-2 16,0 0-2-16,-2 0-3 0,2 1-1 15,0-1 3-15,0-3-3 0,0 1-4 16,0-1 0-16,0-1-5 0,0-3 2 0,0-1-1 16,-2 1 3-16,2-3-3 15,0-1 0-15,0 0-1 0,0-3 2 0,0 1-5 16,-3-2 2-16,6 0-3 0,-3-1 0 16,0-7 1-16,-3 12-15 0,3-12 5 0,0 10-4 15,0-10-8-15,0 7-3 0,0-7-7 16,0 0-4-16,0 8-5 0,0-8-13 0,0 0-14 15,0 0-24-15,0 0-26 0,0 0-25 16,0 0-34-16,0 0-34 0,0 0-39 0,-5-25-57 16,2 9-93-16,6-7-86 0,-3-8 30 15,-3-16-248-15,1-5-198 0</inkml:trace>
  <inkml:trace contextRef="#ctx0" brushRef="#br0" timeOffset="22969.57">19741 10932 21 0,'0'0'4'0,"0"0"-18"0,0 0 10 16,0 0 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41:42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18189 8556 354 0,'22'2'198'15,"-6"-2"-25"-15,0 2-12 0,-1 0-32 16,-2 0-24-16,0-2-18 0,-1 0-16 0,1 0-6 15,0 2 2-15,1-2-1 0,-14 0-1 16,19 2 1-16,-8-4-4 0,-11 2 0 16,19 0 0-16,-19 0-3 0,20-2 1 15,-20 2 0-15,14-2-2 0,-3 2-6 0,-11 0 0 16,12-2-5-16,-12 2-5 0,13-2-5 16,-13 2 1-16,12-4-9 0,-12 4-3 15,18-2 1-15,-7 2-7 0,-11 0 1 0,18-4-11 16,-8 4-4-16,-10 0-5 0,21-1 5 15,-8 1 8-15,0 0 2 0,-13 0-4 0,27 0-12 16,-17 0-6-16,3 0-1 0,-13 0-4 16,19 0-7-16,-19 0-7 0,15 0 0 0,-15 0-2 15,10 1-2-15,-10-1-1 0,0 0-2 16,16 0-13-16,-16 0-17 0,0 0-22 16,0 0-42-16,0 0-68 0,0 0-91 15,0 0-219-15,0 0-8 0</inkml:trace>
  <inkml:trace contextRef="#ctx0" brushRef="#br0" timeOffset="705.74">18844 8418 1395 0,'-12'-4'18'15,"12"4"3"-15,-11-4 1 0,11 4 6 16,-8-6-8-16,8 6 9 0,-10-6 4 0,10 6 6 16,-12-5 1-16,12 5-3 0,-8-6-3 15,4 2 4-15,4 4-6 0,-12-6-2 0,8 0-4 16,4 6-2-16,-11-6 6 0,11 6 5 16,-8-6 0-16,8 6 6 0,-9-5 6 15,9 5 7-15,0 0-2 0,-13-6 10 16,13 6-1-16,0 0-2 0,-6-4-2 0,6 4-5 15,0 0-2-15,0 0-2 0,0 0-1 16,0 0 5-16,0 0 0 0,-20 10-1 16,20-10-4-16,-4 13-6 0,0-5-2 0,-1 0 0 15,3 4-4-15,-2-1-6 0,-3 3-2 16,2 0-1-16,4 1-3 0,-8 5-2 0,5 1-3 16,-3 2 1-16,2-1-3 0,-5 1-4 15,4 0-1-15,-1-1-2 0,3-5-1 0,0 0-6 16,-3 1-5-16,5-5-8 0,1 1-10 15,-2-2-11-15,1-2-8 0,-1-3-15 16,3-7-15-16,-2 12-25 0,2-12-24 16,0 0-36-16,0 0-35 0,0 0-48 15,0 0-39-15,0 0-358 0,0-27-133 0</inkml:trace>
  <inkml:trace contextRef="#ctx0" brushRef="#br0" timeOffset="1030.55">18565 8478 1635 0,'0'0'-12'0,"0"-13"24"0,2 5 10 0,-2 8 9 15,2-8 7-15,0 2 7 0,7 2 6 16,-9 4 6-16,10-7 0 0,-1 3 7 16,2 2-5-16,2-2-4 0,0 4-7 0,0-2-5 15,3 2-2-15,0-2-4 0,4 2-5 16,0 0-4-16,-4 0-1 0,4 0-5 16,-1 0 1-16,-4 2-4 0,0-2-3 15,0 2-1-15,-2-2-1 0,-2 2 5 0,3 0 2 16,-6 0 3-16,-8-2 4 0,18 6 1 15,-13-3 3-15,2 3 4 0,-3-2 1 0,-4-4 2 16,7 16 3-16,-7-8 2 0,-2 3-8 16,-3 1-1-16,-3 4-7 0,-3 1 4 0,-4 1-3 15,-7 5-3-15,-4 0-6 16,2-2-4-16,1 0-7 0,0 1-3 0,-5-5-10 16,5-1-11-16,5-4-5 0,2-3-14 15,3 1-9-15,1-4-26 0,0 2-29 16,1-2-32-16,5-4-46 0,1 1-90 0,5-3-137 15,0 0-213-15,0 0-113 0</inkml:trace>
  <inkml:trace contextRef="#ctx0" brushRef="#br0" timeOffset="1836.26">19484 8259 1592 0,'0'0'-44'0,"0"0"30"16,0 0 6-16,0 0 10 0,-4-10 5 15,4 10-2-15,0 0 1 0,0 0 6 0,0 0 2 16,0 0 6-16,0 0-1 0,0 0 1 16,0 0 2-16,0 0-1 0,0 0 4 0,0 0 2 15,0 0 1-15,0 0 0 0,0 0 1 16,0 0 0-16,0 0 0 0,0 0 2 15,0 0 4-15,0 0-2 0,-4 21-2 16,4-21 1-16,0 0 2 0,-2 8 4 16,2-8-1-16,-5 10 3 0,3-4 2 0,-1-1 3 15,2 5 4-15,-1 0 2 0,1 3 0 16,-5 1-3-16,3 5 1 0,1 1-3 0,-1 3-1 16,-4 3-3-16,4-1-4 0,0 2-8 15,-4 0 2-15,3-1-1 0,-8 9-4 0,7-8 0 16,-5-2-6-16,0-2-7 0,4-2-8 15,-6-1-6-15,2-1-7 0,4-3-8 0,-4-2-10 16,7-5-8-16,-4-1-6 0,2-2-24 16,2 0-28-16,3-6-22 0,-10 2-32 15,10-2-37-15,0 0-58 0,0 0-414 16,-6-16-149-16</inkml:trace>
  <inkml:trace contextRef="#ctx0" brushRef="#br0" timeOffset="2364.92">19474 8205 1685 0,'0'0'-45'0,"0"0"20"0,3-6 9 15,-3 6 10-15,0 0 8 16,0 0 18-16,0 0 10 0,0 0 12 0,0 0 1 0,0 23 1 15,0-23-2-15,3 21 0 16,-3-7-4-16,0 3 1 0,2 1-3 0,3 1-5 16,-2 0-4-16,-3 1-2 0,7-1-1 15,-2-1-2-15,-2 1-2 0,0-1-3 0,1-5-1 16,1-1 0-16,-4 0-4 0,4 0-1 16,0-5 1-16,-3 1-5 0,-2-8 1 0,8 10-4 15,-8-10-7-15,0 0-1 0,20-4-2 16,-20 4-3-16,16-12 1 0,-4 3-5 15,-1-3-4-15,-3-2 2 0,4-5-12 0,-2 1-1 16,-2-3-4-16,1-1-3 0,0 1 4 16,-3-1 3-16,3 1 5 0,-5 4-1 0,3 1-3 15,-1 1-8-15,-4 1-10 16,3 1-3-16,-3 1-12 0,0 2-20 0,-2 1-37 16,1 1-45-16,-1 8-296 0,0-10 34 15</inkml:trace>
  <inkml:trace contextRef="#ctx0" brushRef="#br0" timeOffset="2692.44">19735 8342 1215 0,'3'8'15'0,"0"0"14"0,-3-8 5 16,9 9-5-16,-9-9 4 0,6 6-1 0,-6-6-2 15,11 4-2-15,-2-4-2 16,-9 0-5-16,0 0-4 0,0 0-4 0,34-6-5 15,-25 4-8-15,-3-4-5 0,-6 6 0 16,15-9-3-16,-10 3 5 0,-1-2 2 16,-4 8 4-16,2-14 5 0,-2 14 3 0,-4-9 3 15,4 9 8-15,-11-10 3 0,11 10 3 16,-16-2 3-16,16 2 7 0,0 0 8 0,-28 10 0 16,18-4-3-16,6 3-4 0,-3 3-3 15,3-2-4-15,4 3-3 0,0-1-7 0,0 4-5 16,2-5-8-16,5 5-16 0,-1-2-6 15,4-3-20-15,0 1-9 0,0-4-19 16,-2-2-21-16,7-2-17 0,-7-3-36 16,-8-1-38-16,21-1-291 0,-8-3 30 0</inkml:trace>
  <inkml:trace contextRef="#ctx0" brushRef="#br0" timeOffset="2892.04">20127 8107 1245 0,'5'25'4'16,"-5"-15"10"-16,-2 6 12 0,-1-1 14 15,3 5 4-15,0 3 2 0,0 4 1 0,-2 0-5 16,2 2-3-16,0 2-2 0,-2-2-11 16,2 1-11-16,-4-3-18 0,2-2-16 15,-3 1-26-15,3-7-23 0,-4-1-41 0,-1-5-49 16,3-1-258-16,-5-2 73 0</inkml:trace>
  <inkml:trace contextRef="#ctx0" brushRef="#br0" timeOffset="3424.88">19929 8385 1152 0,'0'-8'32'0,"0"2"20"0,0 6 6 16,4-8 4-16,-4 8 2 0,10-5-1 15,-10 5-3-15,16-2-3 0,-16 2-5 16,27 2-5-16,-13-1-4 0,3-1-12 0,5 2-11 15,2 0-10-15,2 0-8 0,4 0-11 16,-6 0-2-16,-1-2-5 0,3 2 2 0,-2-4-3 16,-5 0 2-16,3 0-1 0,-6 2 7 15,-1 0 11-15,-2 0 7 0,-3-2 14 0,-10 2 10 16,19-2-1-16,-10 2 0 0,-9 0 1 16,13-2-5-16,-13 2-2 0,0 0 9 15,13 8 11-15,-11-2 1 0,1 2 2 0,-3 0-1 16,0 3-3-16,-3 1-3 0,3-2-5 15,-2 4-4-15,2-1-3 0,0 1-2 16,0-2-3-16,2-1 0 0,-2-1-5 16,3 0-1-16,-2-4-2 0,-1 1-9 0,5-1-8 15,-5-6-13-15,8 4-7 0,-8-4-14 16,0 0-11-16,0 0-11 0,28-12-10 0,-19 5-7 16,0-3-10-16,1-2-9 0,2 2-5 15,-4 1 9-15,0-1 3 0,2 0 6 16,-5 2 17-16,2 1 5 0,-7 7 8 0,9-10 13 15,-5 8 7-15,-4 2 9 16,0 0 17-16,0 0 7 0,0 0 3 0,0 0 5 0,9 21 3 16,-7-13 5-16,0 2 3 15,3 2-1-15,-4-3-5 0,1 1-1 0,8 0-1 16,-7 0 1-16,7-1-3 0,-7-3-5 16,7-2 0-16,-2 0-3 0,-8-4-8 0,17 4-6 15,-17-4 4-15,0 0-6 0,24-8-2 16,-16 0-4-16,1 0-10 0,-3-1-4 0,4-1-16 15,-5 0-11-15,5 0-33 0,-3-3-51 16,1 3-243-16,0 2 104 0</inkml:trace>
  <inkml:trace contextRef="#ctx0" brushRef="#br0" timeOffset="3748.22">20916 8398 1184 0,'0'0'101'16,"0"0"9"-16,0 0 2 0,0 0-2 16,-31 10-2-16,23-6-4 0,-4 2-9 15,2 2-8-15,4 0-9 0,-5 1-10 0,7 1-6 16,-1 2-20-16,3-1-17 0,2-1-20 16,2 2-14-16,5 0-16 0,-3-1-18 0,5-1-4 15,-1-2-5-15,0 0 3 0,4-3-1 16,-6-1 11-16,-6-4 8 0,20 2 10 0,-20-2 15 15,0 0 9-15,16-10 10 16,-6 3 5-16,-6-1 11 0,-3 0 0 0,4-5 2 16,-3 1 1-16,1-2-4 0,-3 3 0 15,-3-3-1-15,1 0-8 0,2 4-3 16,-5-1-4-16,5 1-20 0,0 10-18 0,-5-16-25 16,0 11-38-16,0-1-41 0,5 6-66 15,-3-6-384-15,3 6-80 0</inkml:trace>
  <inkml:trace contextRef="#ctx0" brushRef="#br0" timeOffset="4189.31">21016 8383 1645 0,'13'2'38'0,"-13"-2"15"0,0 0 0 0,0 0-3 15,12 4-1-15,-12-4 2 0,4 4 1 16,-4-4-3-16,4 5-3 0,-4-5 1 0,7 10-11 15,-6-2-1-15,2-2-2 0,1 2-2 16,-1-1 5-16,-1 1-1 0,-1 0 2 0,-1-8 0 16,3 14 0-16,-1-6 1 0,-2-8 0 15,0 11 0-15,0-11-2 0,5 10 4 16,-5-10 6-16,2 8 4 0,-2-8 5 16,0 0-2-16,0 0-7 0,0 0-4 0,0 0-11 15,0 0-5-15,0 0-6 0,0 0-9 16,30-16-9-16,-21 6-10 0,-1 3-9 15,1-1-8-15,-5 0-2 0,5 0-9 0,-3 2-6 16,3-1-4-16,-5 3-8 0,3 0-10 16,-7 4-7-16,8-8-8 0,-8 8-6 0,9-6 0 15,-9 6-4-15,4-6 2 0,-4 6 4 16,7-4 1-16,-7 4 7 0,0 0 4 0,6-5 7 16,-6 5 9-16,0 0 2 0,0 0 8 15,7-6 3-15,-7 6-2 0,0 0-9 16,0 0 10-16,2-8-13 0,-2 8-6 15,0 0 0-15,0 0-10 0,0 0-10 16,0 0-6-16,0 0-4 0,0 0-4 0,0 0 0 16,0 0-173-16,0 0 211 0</inkml:trace>
  <inkml:trace contextRef="#ctx0" brushRef="#br0" timeOffset="4723.91">21453 8099 918 0,'0'18'98'16,"0"-18"0"-16,-9 10 10 0,5-1 4 0,-5 1 2 16,3 4 0-16,-4 3-1 0,-2 5-5 15,-3 9-17-15,1 0-7 0,-2 2-8 0,2 1-8 16,-9 1-7-16,7 0-10 0,-2 1-17 15,-2-5-12-15,3-2-8 0,4-6-8 0,7-3-8 16,-2-5-16-16,-2-3-6 16,6 0-10-16,-2-3-13 0,1-3-22 0,3-2-30 15,2-4-24-15,0 0-21 0,0 0-23 16,0 0-14-16,0 0-289 0,0 0 22 0</inkml:trace>
  <inkml:trace contextRef="#ctx0" brushRef="#br0" timeOffset="4875.92">21220 8492 1200 0,'4'-10'-12'0,"3"3"27"16,-3 1 17-16,-2 0 7 0,-2 6 5 0,11-6 9 15,-11 6 2-15,9-2 7 16,-9 2 3-16,0 0 0 0,21 6-5 0,-12-2-1 0,-3 2-8 16,7 1-4-16,-2 3-6 0,-2 0-11 15,4 0-13-15,-3 1-11 0,1 1-13 16,3-2-19-16,-4-1-12 0,-4-1-15 16,3-2-15-16,-5 0-16 0,3-2-34 0,-1-1-41 15,-6-3-309-15,7 4 24 0</inkml:trace>
  <inkml:trace contextRef="#ctx0" brushRef="#br0" timeOffset="5018.07">21295 8476 1342 0,'-10'-9'63'0,"1"1"17"15,2 0 8-15,3 2 1 0,3 0 0 16,1 6-3-16,0-7-7 0,0 7-8 0,5-12-13 16,4 8-16-16,4-2-24 15,2 0-37-15,2 2-41 0,7-3-58 0,0 3-92 16,4 0-368-16,1 0-78 0</inkml:trace>
  <inkml:trace contextRef="#ctx0" brushRef="#br0" timeOffset="5528.29">22386 8187 1693 0,'0'0'78'16,"6"-6"7"-16,-6 6-1 0,0 0 2 0,0 0 2 15,0-6-3-15,0 6 9 0,0 0 10 16,0 0-3-16,0 0 0 0,7 26-8 0,-7-13-6 16,-3 5-12-16,1 7-3 0,-4 12-10 15,-1 1-3-15,0 3-8 0,-7 0-6 16,1 0-15-16,-2 0-14 0,0-4-13 0,-1-2-17 16,-1-4-20-16,2-2-20 0,9-8-21 15,-5-5-25-15,2-3-21 0,3-5-29 16,-6 0-36-16,6-4-49 0,-1-2-76 15,7-2-340-15,0 0-146 0</inkml:trace>
  <inkml:trace contextRef="#ctx0" brushRef="#br0" timeOffset="5877.84">22168 8449 1786 0,'3'-10'2'0,"4"5"11"0,-1 1 7 16,6 0 9-16,-6 2 8 0,-6 2 8 15,23-4 6-15,-9 4-5 0,-1 0-3 16,4 0-5-16,-2-2-7 0,7 0-10 0,-3 0-12 15,3 0-15-15,2 0-13 16,-3 0-9-16,4-4-7 0,4-1-9 0,-5-1-5 16,0-2-10-16,-3 2 8 0,1-3 3 15,-3 1 5-15,-4-4 3 0,0 2 8 0,-4 1 12 16,2-3 17-16,-2 1 5 0,0-1 16 16,-5 3 9-16,3 1 15 0,-3 0 4 0,3 3 0 15,-5-1 3-15,-2 2-13 0,3 2-4 16,-5 4-2-16,0 0 1 0,0 0 1 0,0 0-2 15,0 0 2-15,0 0 6 0,-11 31 5 16,2-13 5-16,1 5 2 0,-8 8 1 16,-1 2-4-16,0 2-1 0,2 0-7 15,1 0 1-15,-2-4-8 0,5-5-4 0,2-7-15 16,5-2-20-16,2 1-26 0,0-5-28 16,2-1-30-16,2-2-49 0,2-3-54 15,0-1-70-15,3 0-359 0,-1-2-122 0</inkml:trace>
  <inkml:trace contextRef="#ctx0" brushRef="#br0" timeOffset="6207.38">22763 8453 1682 0,'5'-10'34'0,"2"4"21"0,-6 1 12 0,-1 5 8 16,7-8-1-16,-7 8 4 0,5-4-3 16,-5 4 4-16,0 0 4 0,0 0 3 0,0 0-4 15,12 17 1-15,-9-9-5 16,-2 0-9-16,4 4-6 0,-1-1-8 0,0 1-2 15,3 0-4-15,-1-2-10 0,-2 1-7 16,3-1-13-16,-1-2-14 0,4 0-12 0,-2-3-10 16,-2-1-15-16,5 0-5 0,0-4-2 15,-11 0 0-15,21-2-1 0,-9 0-2 16,1-2 2-16,-3 0-1 0,1-1 8 0,-1-1 0 16,1 0 5-16,1 0 7 0,-4 2 6 15,0 0 1-15,-8 4-1 0,13-5 3 0,-13 5 0 16,12 0 0-16,-12 0 4 0,0 0 0 15,12 11-1-15,-9-3-2 0,-2 0-10 0,1 0-20 16,3-1-17-16,-5 3-22 16,2-2-23-16,1-1-18 0,-3-1-27 0,0-6-35 15,3 10-51-15,-3-10-263 0,7 6-3 16</inkml:trace>
  <inkml:trace contextRef="#ctx0" brushRef="#br0" timeOffset="6613.1">23283 8278 1294 0,'0'0'-12'0,"0"0"20"15,0 0 13-15,0 0 10 0,0 0 4 0,2 21 17 16,-4-9 11-16,-1 5 8 0,-4 5 1 16,1 3 3-16,-1 0 2 0,-2 11 0 15,-1-1-1-15,1-6 1 0,6-4-1 0,-5-2 0 16,2 1-5-16,1-7-3 0,-2 0-9 15,5-1-2-15,-1-5-5 0,0 1 4 0,-1-4 4 16,1 0-4-16,3-8-7 0,0 7-18 16,0-7-22-16,0 0-11 0,0 0-22 0,27-3-16 15,-10-3-11-15,5 0-18 0,1 0-12 16,1-2 0-16,0 1 6 0,-5 3 9 16,1 0 3-16,-4 0 22 0,2 2 15 15,-5 2 17-15,-3 0 18 0,-10 0 18 16,20 4 16-16,-13-2 15 0,-7-2 20 0,8 8 12 15,-8-8 13-15,0 0 4 0,-7 11 1 16,7-11 1-16,-10 12-2 0,-1-8-7 0,-2 2-11 16,2-3-13-16,-3 1-4 0,-2 0-36 15,4 0-32-15,-4-4-48 0,6 2-62 0,10-2-75 16,-25-4-122-16,17-2-155 0,2 0 38 16,1-1-197-16,5-3-115 0</inkml:trace>
  <inkml:trace contextRef="#ctx0" brushRef="#br0" timeOffset="9041.51">18124 15126 1800 0,'0'0'430'0,"8"-2"-166"16,-8 2-106-16,0 0-49 0,0 0-32 15,8-6-20-15,-8 6-13 0,0 0-10 0,4-6-3 16,-4 6-5-16,13-5 0 0,-13 5-4 15,16-2-5-15,-3 0-3 0,3 2-4 16,1 0-3-16,4 0 2 0,1 2-2 0,0-2-5 16,2 4 1-16,2-3-3 0,2 3-4 15,0 0 3-15,-2-2-7 0,2 2 1 0,0 0-4 16,0 0-3-16,-2 0-2 0,2 0-5 16,-9 0 0-16,6-2-7 0,-7-1 2 15,5 1-5-15,-7 0-3 0,-1-2-12 16,3 0-13-16,-8 0-26 0,-10 0-32 0,20-4-48 15,-12 1-58-15,1 1-99 0,-9 2-327 16,9-10-146-16</inkml:trace>
  <inkml:trace contextRef="#ctx0" brushRef="#br0" timeOffset="9475.62">18780 14940 1835 0,'5'-8'23'0,"-5"8"11"0,0 0 2 15,6-8-2-15,-6 8-3 0,9-4 8 0,-9 4 13 16,15-3 8-16,-15 3-1 0,17 0-1 16,-17 0 0-16,17 0-10 0,-17 0-6 0,23 0-5 15,-23 0-3-15,14 1-4 0,-14-1-3 16,15 4-2-16,-15-4-1 0,13 2-3 15,-13-2-1-15,0 0-1 0,15 2 1 0,-15-2 0 16,0 0-3-16,0 0 2 0,13 2-2 16,-13-2-1-16,0 0 0 0,0 0 0 0,0 0-2 15,0 0-2-15,13 2-2 16,-13-2 2-16,0 0 1 0,0 0 1 0,0 0-2 16,2 10-1-16,-2-10 1 0,0 0 0 15,-3 16-6-15,3-16 5 0,-5 15-1 0,0-3-1 16,3-1-1-16,1 3-4 0,-2-1 4 15,-4 5-2-15,5-1-2 0,0 3-1 16,1-3-4-16,-2 0-7 0,-2 1-8 0,3-2-9 16,0-3-17-16,1 1-10 0,-2-4-23 15,3-3-23-15,-4 3-30 0,-1-4-42 0,5-6-75 16,0 0-107-16,-8 2-249 0,8-2-100 16</inkml:trace>
  <inkml:trace contextRef="#ctx0" brushRef="#br0" timeOffset="9771.94">18954 14905 1665 0,'0'0'47'16,"10"-4"11"-16,-10 4-1 0,0 0-6 0,19 0-3 16,-19 0-7-16,0 0-1 0,27 4-2 15,-19 0-4-15,3 0-1 0,-1 0-8 16,2 1-8-16,-2 1-4 0,1 2-6 0,-3-4 0 15,4 2-2-15,-4 0-2 16,-2 1 0-16,3-1 2 0,-3 0 0 0,1 0 4 16,-7-6 3-16,8 12-4 0,-3-9 4 15,-5-3 2-15,6 12 2 0,-6-12-2 0,2 10-2 16,-2-10 4-16,-2 11-6 0,2-11 0 16,-8 12-1-16,-1-4 2 0,-1-1-20 15,-4 3-20-15,-2 0-28 0,-4 1-41 0,1-3-50 16,1 2-105-16,-2-4-346 0,5-1-99 15</inkml:trace>
  <inkml:trace contextRef="#ctx0" brushRef="#br0" timeOffset="10425.58">19573 14842 1775 0,'0'0'42'0,"8"16"7"16,-8-16 16-16,0 16 3 0,-2-5 2 15,0 5 8-15,-1 3-3 0,3 1-4 0,-1 3-5 16,-1 3-9-16,2 1-4 0,0 0-9 16,0 2-7-16,-2-2-14 0,2 0-12 15,-3-2-14-15,1-3-15 0,2-1-10 0,0-5-17 16,0-1-12-16,-2-1-13 0,2-4-13 15,-3-2-26-15,3-8-27 0,-3 5-36 0,3-5-39 16,0 0-351-16,0 0-64 0</inkml:trace>
  <inkml:trace contextRef="#ctx0" brushRef="#br0" timeOffset="10728.94">19528 14979 1586 0,'4'-10'41'0,"-3"0"28"0,4 3 2 0,-3 3 5 15,-2 4 3-15,9-8 8 16,-9 8 13-16,0 0 5 0,22 2 0 0,-22-2-2 15,23 12-4-15,-10-5-15 0,5 7-3 16,-2 0-9-16,4 1-5 0,4 4-9 0,0-1-8 16,-7-3-15-16,2-3-7 0,-1 1-12 15,-2-3-14-15,-3 0-11 0,4-4-8 16,-6-3-6-16,1 1-9 0,1-4 1 0,-13 0 0 16,21-7-7-16,-10-1 1 0,2-4-2 15,-2-1-3-15,-5-3-4 0,3-3-3 0,0-4-9 16,-3-1-5-16,-4-5-5 0,5-8 0 15,-4 6 10-15,0 2 1 0,1 5 6 16,1 3 2-16,-3 2-10 0,0-1-4 16,-2 6-9-16,2 3-1 0,3 1-11 0,-3 2 1 15,0 3 0-15,-2 5-10 0,6-6-7 16,-6 6-17-16,0 0-40 0,0 0-239 16,0 0 92-16</inkml:trace>
  <inkml:trace contextRef="#ctx0" brushRef="#br0" timeOffset="11047.97">20052 14987 1155 0,'0'0'92'0,"0"9"25"0,0-9 5 15,2 6-2-15,-2-6-2 0,0 0-6 16,9 6-9-16,-9-6-9 0,13 0-10 16,-13 0-9-16,0 0-19 0,28-6-17 15,-15 0-18-15,-3 2-12 0,1-1-7 0,2-1-6 16,-4-4-1-16,-1 2-1 0,2-1 4 15,-7-1 1-15,4 2 8 0,-7 0 7 0,-2 0 2 16,2 8 11-16,-7-11 6 0,1 7 13 16,6 4 4-16,-18-2 11 0,18 2 4 0,-21 10 7 15,10-3-1-15,-2 5 2 16,-1 6-4-16,0-1-4 0,3 3-7 0,5 1-5 0,2-2-9 16,1 1-3-16,3-3-17 15,5 0-15-15,0-1-22 0,3-3-26 0,0-5-34 16,5-2-32-16,0-2-45 0,2-8-38 15,7-2-44-15,-3-5-61 0,14-5-62 16,-7-5-241-16,-3-4-95 0</inkml:trace>
  <inkml:trace contextRef="#ctx0" brushRef="#br0" timeOffset="11210.25">20468 14680 1584 0,'0'0'15'0,"0"0"25"15,0 0 15-15,13 25 15 0,-13-14 10 0,0 5 3 16,0 3 1-16,0 4 3 15,0 5-14-15,-1-1-6 0,-1 2-8 0,-3 0-18 16,4 1-17-16,-3-5-35 0,1 0-25 16,-2-3-30-16,-2-3-26 0,6-6-29 0,-4-1-37 15,-2-2-58-15,6-5-350 0,-8-1-66 16</inkml:trace>
  <inkml:trace contextRef="#ctx0" brushRef="#br0" timeOffset="11671.03">20302 14965 1635 0,'-6'-9'71'16,"1"3"24"-16,5 6 4 0,-2-10-9 0,2 10-4 15,0 0-5-15,13-12-9 0,0 10-6 16,-2-2-8-16,5 2-7 0,0 2-18 0,6 0-26 16,2 0-25-16,-3 0-20 15,6 0-22-15,-6-2-19 0,0 2-7 0,-1 0-1 0,-3-1-3 16,-1 1 10-16,-1-2 16 16,-15 2 17-16,23-4 21 0,-14 2 21 0,-9 2 25 15,19-2 14-15,-19 2 12 0,16 0 3 16,-16 0 2-16,0 0 9 0,17 6 6 15,-9-1 4-15,-3 1-2 0,0 4-2 0,1 0-4 16,-3 2 4-16,0 1-6 0,4 1-4 16,-5-1-2-16,-1 1-8 0,1-3-4 0,3-1 0 15,0 2-9-15,-3-3 3 0,-1-1-4 16,6-4-5-16,-7-4-7 0,6 6-10 0,-6-6-10 16,0 0-2-16,0 0-4 15,31-14-3-15,-21 6-1 0,2-3-11 0,-2-3 3 16,1 3-2-16,-3-3 1 0,4 5 8 15,-6-1 10-15,3 2-7 0,-5 0 2 16,5 2 0-16,-9 6 3 0,11-3 15 0,-11 3 11 16,0 0 4-16,0 0 0 0,18 9 2 15,-18-9-7-15,12 10 2 0,-8-4-7 0,5 2 2 16,-1-1-2-16,-1-3 0 0,1 0-4 16,-8-4-13-16,20 6-12 0,-20-6-11 0,21-2-11 15,-21 2-7-15,21-6-16 0,-8 2-16 16,-1-3-22-16,-1 1-24 0,-3-2-22 15,2-4-24-15,0 5-24 0,-2-1-37 16,2 0-391-16,0 2-114 0</inkml:trace>
  <inkml:trace contextRef="#ctx0" brushRef="#br0" timeOffset="11943.09">21194 14891 1631 0,'13'0'11'16,"-13"0"40"-16,0 0 30 0,0 0 21 15,0 0 14-15,0 0 8 0,0 0 8 0,0 0 1 16,-24 22 1-16,16-17-8 0,-1 3-11 15,0 2-9-15,5 0-8 0,-3 1-14 16,3-1-5-16,1 0-8 0,3 0-19 0,0-3-21 16,5 3-15-16,0-2-21 0,1-4-18 15,3 0-11-15,2-3-8 0,-11-1-2 0,21 0-4 16,-10-3 10-16,0-1-1 16,-5-2 14-16,5-4 6 0,-7 3 8 0,3-3 3 15,-3-2 6-15,-4 4 8 0,0-3-2 16,0 1 0-16,0 10 0 0,-2-20-3 0,0 13-12 15,0-1-18-15,2 8-23 0,-5-12-33 16,5 12-29-16,-2-10-44 0,2 10-39 16,2-9-79-16,-2 9-77 0,9-8-225 0,-5 4-79 15</inkml:trace>
  <inkml:trace contextRef="#ctx0" brushRef="#br0" timeOffset="12188.24">21356 14842 1580 0,'0'0'58'0,"0"0"25"0,11 6 13 0,-11-6 13 16,2 8 8-16,0 0 2 0,-2-8 4 15,3 17 2-15,-3-5-6 0,1 2-15 0,-1 1-2 16,2 3-13-16,3-1-12 0,-3 1-8 16,1 1-4-16,-2-1-8 0,3-5-6 15,1 1-1-15,-3-3-4 0,0 1 4 0,0-4 13 16,3-2 2-16,-5-6-2 0,0 0-6 16,0 0-7-16,0 0-7 0,0 0-8 0,0 0-14 15,21-20-23-15,-14 7-22 0,-1-1-18 16,5-5-20-16,-5 1-20 0,5 3-20 15,-2 1-19-15,-3-1-19 0,3 3-27 16,-3 0-26-16,4 1-18 0,-1 1-46 0,-2 2-43 16,4 0-375-16,-2 0-169 0</inkml:trace>
  <inkml:trace contextRef="#ctx0" brushRef="#br0" timeOffset="12415.72">21753 14741 1859 0,'0'0'29'0,"15"-5"32"16,-15 5 22-16,9-6 10 0,-9 6 5 15,0 0 3-15,9-2 12 0,-9 2 10 16,0 0 8-16,0 0-5 0,11 19 6 0,-11-9-9 16,2 1-11-16,-2 5-6 0,0 0-12 15,0 3-4-15,0 2-12 0,0-1-9 16,0 3-11-16,-2-1-5 0,-1-1-16 16,-1 5-15-16,1-7-22 0,2 1-31 0,-1-5-26 15,-1-1-23-15,3-1-20 0,0-3-26 16,3-5-36-16,-3-5-43 0,2 8-19 0,-2-8-46 15,0 0-35-15,0 0-31 0,0 0-309 16,0 0-141-16</inkml:trace>
  <inkml:trace contextRef="#ctx0" brushRef="#br0" timeOffset="12684.97">21787 15012 1654 0,'0'0'24'15,"-3"-6"32"-15,3 6 19 0,0 0 8 16,-3-6 7-16,3 6 1 0,0 0 5 0,0 0 10 16,0 0-2-16,0 0-10 15,28 12-10-15,-17-6-11 0,0 1-11 0,6-1-19 16,-2 2-21-16,1 0-16 0,-1 1-17 15,-2-3-10-15,0 0-12 0,-5 0-3 0,2-1-2 16,-3-1 3-16,-1 0-1 0,-6-4 4 16,0 0 1-16,10 2 1 0,-10-2 4 15,0 0-5-15,0 0-5 0,0 0-2 0,-24-17 1 16,17 9-10-16,-1 0 6 0,-1 0 2 16,5-1 9-16,-1-1 8 0,3 1 12 0,0 1 12 15,2 8 4-15,0-18 8 0,4 9 5 16,1 1-2-16,1-2-4 0,2 2 1 0,4-3-8 15,1 1-18-15,5 0-27 16,5-1-40-16,-2-1-48 0,12-2-77 0,-2-1-386 16,4 1-89-16</inkml:trace>
  <inkml:trace contextRef="#ctx0" brushRef="#br0" timeOffset="13391.48">23068 14743 1773 0,'4'-6'79'16,"1"1"-1"-16,-5 5-8 0,1-10-8 16,-1 10-5-16,2-8-4 0,-2 8-5 0,5-5-5 15,-5 5-6-15,0 0-2 0,2-8-3 16,-2 8-5-16,0 0-5 0,0 0-2 15,3-8 4-15,-3 8-10 0,0 0 0 16,0 0-2-16,0 0 2 0,1-6 1 0,-1 6 1 16,0 0 0-16,0 0 5 0,0 0 1 15,0 0-2-15,0 0 4 0,0 0 0 16,0 0 0-16,0-7 0 0,0 7 3 0,0 0-4 16,0 0 5-16,0 0 0 0,0 0-6 15,0 0 5-15,0 0 8 0,0 0 8 0,0 0 7 16,0 0 3-16,-4 29 3 0,0-16 4 15,-1 2 5-15,2 5-5 0,-2 3 3 0,-1 2-7 16,-1 3-1-16,0 7-4 16,-1 2-5-16,0-2 0 0,-2 0-6 0,4-6-8 15,-1-6-5-15,1 0-20 0,-1 1-17 16,4-5-15-16,-2-3-23 0,-2-1-19 0,5-1-22 16,-2-5-23-16,-3-1-27 0,5 0-30 15,2-8-55-15,-8 4-86 0,8-4-100 16,0 0-8-16,0 0-160 0,0 0-79 0</inkml:trace>
  <inkml:trace contextRef="#ctx0" brushRef="#br0" timeOffset="13543.34">22955 14983 1543 0,'25'-2'57'0,"-25"2"4"15,16 0-7-15,-16 0-8 0,25 0-6 0,-25 0-11 16,28-2-14-16,-12 0-16 0,6 2-26 15,-3-4-43-15,3 0-44 0,4-4-77 0,-2-1-300 16,1-1 4-16</inkml:trace>
  <inkml:trace contextRef="#ctx0" brushRef="#br0" timeOffset="13760.34">23355 14611 1284 0,'-3'-7'11'15,"3"7"13"-15,-6-8 8 16,6 8 14-16,0 0 13 0,0 0 6 0,0 0 13 0,-20 21 7 15,17-1 4-15,-4 1 10 16,2 4-2-16,-1 10-4 0,-2 2-9 0,-1 2-3 16,1 0-13-16,-3 0-4 0,-1-2-9 15,2 0-8-15,2-10-9 0,-2-2-14 0,2-3-14 16,2-5-16-16,1-2-16 0,1-3-13 16,-1-4-21-16,5-1-36 0,0-7-45 15,0 8-34-15,0-8-49 0,0 0-390 0,0 0-110 16</inkml:trace>
  <inkml:trace contextRef="#ctx0" brushRef="#br0" timeOffset="14043.55">23357 14965 1680 0,'7'-4'36'16,"-7"4"27"-16,8-4 8 0,-8 4 11 15,0 0 19-15,0 0 13 0,0 0 16 16,0 0-2-16,15 16-3 0,-15-16-4 16,5 12-12-16,-1-5-9 0,0-1-11 0,1 2-9 15,1-2-18-15,1 2-22 0,-4-3-20 16,9-1-19-16,-12-4-22 0,16 8-7 0,-16-8-13 15,16 2-4-15,-16-2-7 0,0 0 6 16,25-8 2-16,-25 8 7 0,16-8 3 0,-5 3 2 16,-2-1 3-16,-1 0 5 0,1 2 3 15,-9 4 2-15,15-10 3 0,-9 9 1 16,-6 1 3-16,15-4 1 0,-15 4 2 0,0 0-4 16,20 0 2-16,-20 0 6 0,11 5-4 15,-11-5-4-15,13 6-7 0,-13-6-16 16,6 6-23-16,-6-6-16 0,0 0-18 15,13 4-42-15,-13-4-51 0,0 0-72 0,17-14-322 16,-8 9-79-16</inkml:trace>
  <inkml:trace contextRef="#ctx0" brushRef="#br0" timeOffset="14431.87">23875 14664 1547 0,'0'0'-8'0,"0"0"23"0,0 0 25 0,-4 33 20 15,-3-16 20-15,4 6 15 16,-9-1 10-16,6 3 3 0,-3 0-3 0,-4 6-4 16,7-3-7-16,-3-5-6 0,5-1-5 15,-3-3-11-15,5-1-7 0,-2-5-5 16,2-1-5-16,-1 0-4 0,1-3-5 0,0-1-7 16,2-8-16-16,0 0-14 0,4 10-9 15,-4-10-7-15,0 0-12 0,0 0-5 0,0 0-9 16,37-16-8-16,-22 9-8 0,3-3 3 15,-1 2 2-15,2 0 5 0,-2 2 5 0,3 3 5 16,-2-3 8-16,-4 4 9 16,1 2 14-16,-15 0 11 0,28 6 13 0,-17-1 16 15,1 3 9-15,-9-2 13 0,2 2 15 16,-3 0 6-16,-2-8 12 0,-7 15 7 16,1-5 4-16,-3-3 7 0,-6 1-3 0,2 0-2 15,-4 0-14-15,-5-5-6 0,6 1-14 16,-4 0-10-16,0-4-38 0,3-2-48 0,2-2-68 15,2 1-78-15,0-9-110 0,6 2-196 16,3-1-13-16,3-3 44 0,2-5-223 0,6-3-159 16</inkml:trace>
  <inkml:trace contextRef="#ctx0" brushRef="#br0" timeOffset="31838.66">10672 11045 1971 0,'2'-7'110'0,"3"-1"-36"0,-3 2-12 16,-2 6-6-16,1-8-10 0,-1 8-6 15,3-8-1-15,-3 8 3 0,0 0-3 0,0 0-5 16,2-7-2-16,-2 7-6 16,0 0-2-16,0 0-2 0,7-6-3 0,-7 6-2 15,0 0 0-15,0 0-6 0,0 0 1 16,0 0 1-16,0 0-3 0,11 15-3 16,-11-15 3-16,4 14-4 0,-2-4 1 0,-2 0-2 15,2 3 2-15,-2 1-1 0,2 5-2 16,-2 1 1-16,5-1-1 0,-5 2 0 0,2 1-1 15,-1-1 0-15,-1 2-11 0,0 0-10 16,3 3-8-16,-1-7-13 0,0 1-12 0,-2-5-17 16,3-1-27-16,-1-4-21 0,-2-1-34 15,0-5-56-15,0-4-112 0,0 0-258 16,0 0-76-16</inkml:trace>
  <inkml:trace contextRef="#ctx0" brushRef="#br0" timeOffset="32188.35">10823 11042 1533 0,'11'-14'10'0,"-4"2"7"0,-2 2 9 16,7-1-1-16,-6 3-3 0,5 0 0 0,1-2 1 15,4 5-9-15,-1-1 1 0,0 0 3 16,5 2-5-16,-1 2 1 0,-4 0-1 16,5 0-5-16,-2 4 0 0,-4 0-1 0,1 0-4 15,-2 2 3-15,0 2-2 16,-4 0 0-16,-4-1 2 0,-4 1-2 0,-2 4-3 15,-6-2 3-15,0 2-3 0,-10 3 6 16,-3 1 1-16,-3 5-1 0,-8-1 2 0,1-2-1 16,4-5 3-16,5 1-2 0,-1 0 4 15,3-1 1-15,-1-1-4 0,10-4 0 0,-1-1 1 16,1 3-4-16,2-4 4 0,4 2-1 16,4-6 1-16,0 9-4 0,0-9 4 15,13 10-4-15,0-4-3 0,2 0-6 0,2 0-5 16,3-1-3-16,-1-1-2 15,4 0-15-15,-3 2-13 0,3-2-14 0,-7 0-14 16,-1-2-25-16,-4-1-12 0,1 1-34 16,-12-2-60-16,16 0-226 0,-16 0 64 0</inkml:trace>
  <inkml:trace contextRef="#ctx0" brushRef="#br0" timeOffset="32563.9">11227 11049 1313 0,'15'6'68'0,"-15"-6"-2"16,0 0-6-16,0 0-4 16,0 0-5-16,4 4-7 0,-4-4-2 0,0 0 3 15,2 12 3-15,-2-6-1 0,0-6-2 16,5 15-3-16,-3-3-6 0,2 0-2 15,-4 1-1-15,2 3-1 0,3-3-4 0,-1 5-1 16,0-3-7-16,-2-1 3 0,1 1-2 16,1-1 0-16,-1 1 0 0,-2-1 1 0,-1-3 1 15,2 1-1-15,-2-2 0 0,0 0 8 16,3-1 7-16,-3 1 8 0,0-10 3 0,-5 12 0 16,5-12-2-16,-8 8 2 15,8-8-7-15,-18 4-7 0,10-2-5 0,8-2-1 16,-24-6 0-16,7 0-12 0,-1 0-15 15,1 0-22-15,-4-4-27 0,1 1-30 16,1-1-29-16,4 0-40 0,0-2-54 0,2 3-110 16,2-3-328-16,2 4-136 0</inkml:trace>
  <inkml:trace contextRef="#ctx0" brushRef="#br0" timeOffset="32934.11">11173 11061 1781 0,'0'0'11'16,"0"0"3"-16,0 0-7 0,0 0 1 0,0 0 3 15,0 0-7-15,0 0 1 0,0 0 6 16,0 0-2-16,41 2-4 0,-30-2-5 15,2 0-11-15,4 0-13 0,1-2-24 0,-4 2-19 16,1-2-47-16,3 0-76 0,-3-2-291 16,0 2 14-16</inkml:trace>
  <inkml:trace contextRef="#ctx0" brushRef="#br0" timeOffset="33297.15">11699 10985 1314 0,'0'0'55'0,"0"0"14"0,0 0-3 0,13 0-8 16,-13 0-8-16,0 0-3 0,9 4-2 16,-9-4 3-16,8 6 3 0,-5 2-5 0,4-1-3 15,-6 3-1-15,4 4-1 0,2 3-6 16,-6 1-5-16,1 1-3 0,-2 3-4 0,3-1-3 16,-3 0-5-16,-3 1-18 0,3-3-13 15,-2 0-5-15,2-5-5 0,-1-1-12 16,-1-3-9-16,-1 0-15 0,-1-4-19 0,4-6-19 15,-6 8-17-15,6-8-32 0,0 0-30 16,0 0-259-16,0 0 54 0</inkml:trace>
  <inkml:trace contextRef="#ctx0" brushRef="#br0" timeOffset="33564.33">11745 11069 1211 0,'8'-16'8'0,"-1"3"16"16,0 3 15-16,-3 0 16 0,0 4 15 0,1 0 6 15,-4 1 6-15,-1 5 4 0,5-10 2 16,-3 6-4-16,-2 4-4 0,0 0-7 15,3-8-6-15,-3 8-4 0,0 0 1 0,0 0-2 16,0 0 6-16,-23 14-10 0,8-4-2 16,1 1-4-16,-6 5-5 0,-3 3-3 0,0-3-4 15,8-2-6-15,0-1 1 0,2-1-6 16,3 0-5-16,-1-3 0 0,4-1-6 0,1 2 1 16,1-3-1-16,3-1-7 0,1 0-6 15,1-6-5-15,-2 12-10 0,2-12-11 16,2 5-10-16,-2-5-15 0,0 0-9 15,14 2-17-15,-14-2-14 0,27-6-15 16,-14 3-17-16,3-3-30 0,4-4-39 0,1 0-75 16,-3 3-309-16,2-1-71 0</inkml:trace>
  <inkml:trace contextRef="#ctx0" brushRef="#br0" timeOffset="34256.08">12014 10977 1526 0,'0'0'-15'16,"0"0"10"-16,0 0 13 0,0 0 0 0,5-6 0 16,-5 6 6-16,0 0 1 0,0 0 2 15,0 0 4-15,0 0-3 0,0 0-2 16,0 0 1-16,0 0 1 0,0 0-7 15,0 0 6-15,0 0-4 0,0 0 6 16,0 0 4-16,0 0 7 0,0 0-4 0,-39 10 1 16,31-4-1-16,-1 2-4 0,1 0-2 15,1 1-3-15,3-1 1 0,-1 2-1 0,5 0 1 16,0-3-4-16,5 3-5 0,-1 0-5 16,7-2-9-16,-3-2-4 0,3-1-4 0,9 1 3 15,-4-4-4-15,0 0-7 0,3-2 0 16,-1-2-5-16,1-4 3 0,1 1 8 15,-3-3-3-15,-2 0 3 0,-2-2-1 16,-2 0 7-16,-8 1 4 0,4-3 5 16,-2 0 6-16,-5 3 2 0,0-1-9 0,-5 0 4 15,3 0 1-15,-4 1 1 0,-1 3-1 16,3 2-6-16,-5 0-9 0,9 4-18 0,-15-2-23 16,15 2-27-16,0 0-17 0,-21 6-48 15,21-6-74-15,-9 6-182 0,5-1 89 0</inkml:trace>
  <inkml:trace contextRef="#ctx0" brushRef="#br0" timeOffset="34523.82">12106 11040 1132 0,'-3'9'26'0,"3"-9"11"0,0 0 10 0,-10 6 0 16,3-2 4-16,-1 0 5 0,-1 0 0 16,-5 2-2-16,4 0-4 0,-1 1-3 0,3 3-1 15,-4 0-6-15,4 0-4 0,2 1-3 16,-1 5-2-16,5-5-5 0,0 5 2 0,6-5-8 15,1 1 1-15,1 0-5 0,4-1-2 16,2-1 0-16,4-1-3 0,-3-3-2 16,7-2-8-16,-2-4 0 0,-1 0-6 0,-3-2-4 15,4-4-3-15,0 1-5 0,-3-5 1 16,-5 0-2-16,1-1 1 0,-4-1 2 0,-4 0 0 16,0-1-1-16,-1 1-5 15,-2 1 1-15,0-1-14 0,0 3-11 0,-2-1-31 16,-2 2-35-16,0 0-51 0,1 0-294 15,3 8 35-15</inkml:trace>
  <inkml:trace contextRef="#ctx0" brushRef="#br0" timeOffset="34927.44">12700 10723 1357 0,'0'0'72'16,"0"0"9"-16,0 0-4 15,0 0-7-15,0 0-5 0,0 0 6 0,0 0 12 16,3 14 6-16,-6-3 1 0,-7 5 0 16,0 7-7-16,-6 12-4 0,-1 2-8 0,-11 13-9 15,1 3-4-15,-4 3-7 0,-6 7 1 16,3 1-25-16,-12 13-19 0,11-17-29 0,-2-3-33 15,6-1-37-15,1-7-34 0,10-14-41 16,3-8-70-16,4-6-425 0,4-5-157 16</inkml:trace>
  <inkml:trace contextRef="#ctx0" brushRef="#br0" timeOffset="35624.47">12813 10830 1823 0,'0'0'-10'0,"0"0"9"0,10-4 6 16,-10 4 1-16,0 0 6 0,0 0 11 0,0 0 9 16,-3 19 11-16,1-7 0 0,0 1-3 15,-1 7 2-15,3-1-7 0,-1 8-3 0,-1 3-3 16,2-3-3-16,-3 2-7 0,6 0-4 15,-1-1-2-15,-1-3-4 0,2-6-13 16,4 5-7-16,-4-5-18 0,-1-4-11 16,1-3-9-16,-3-2-4 0,0-1-14 15,0-5-23-15,0-4-18 0,0 0-9 0,0 0 4 16,0 0 10-16,0 0 8 0,0 0 19 16,-18-25 17-16,15 13 14 0,-7-3 16 0,7-2 22 15,-7 1 1-15,7-3 23 0,-2 1 25 16,1-1 3-16,4 3 2 0,0 1 5 0,2-1 3 15,3-2-3-15,-2 3-5 0,9 1-1 16,-4 0-5-16,3 3 1 0,1 1-4 16,1 0 1-16,3 3-5 0,-6 1 0 0,3 2-6 15,1 0 2-15,-3 0-3 0,-3 2-3 16,-8 2 3-16,13 0 6 0,-13 0 5 16,0 0 4-16,17 2 9 0,-17-2 4 0,3 6-1 15,-3-6 4-15,0 0-1 0,-10 15-1 16,0-7-6-16,1 0-4 0,-1 4-2 15,-3-3-5-15,-1 3-5 0,3-2-4 0,6 0-6 16,-5-3 0-16,4 3 0 0,2 0-4 16,1 0 0-16,3-3-1 0,3 3-4 15,1-2-9-15,2-2-15 0,4 0-16 0,-2 0-22 16,5-3-20-16,-3 1-17 0,5-4-33 16,-2 0-36-16,-13 0-61 0,26-4-89 0,-14 1-283 15,1-3-86-15</inkml:trace>
  <inkml:trace contextRef="#ctx0" brushRef="#br0" timeOffset="35931.15">13228 10812 1607 0,'0'0'8'0,"0"0"8"0,9-3 5 15,-9 3 1-15,0 0 16 0,0 0 15 0,0 0 3 16,6 15-2-16,-2-5 0 15,-3 1-6-15,-1 3-6 0,0 1-3 0,2 1-4 0,-1 3-5 16,2 2 0-16,-1-1-6 0,6-1-1 16,-5-1-3-16,1 3 1 0,1-3-2 15,-3 0-3-15,-2-5 4 0,0 3-5 16,0-3-2-16,0-3 5 0,-7 2 4 16,3 0 0-16,-5-5 5 0,1 1 0 0,-5 0-1 15,-2-3-2-15,2-1-1 0,-4-2-6 16,-1-2-2-16,0 0-4 0,3-2-17 0,-1-2-17 15,-4-1-28-15,5-1-38 0,-1-2-46 16,1-1-60-16,5-1-117 0,4 0-282 0,-1-2-93 16</inkml:trace>
  <inkml:trace contextRef="#ctx0" brushRef="#br0" timeOffset="36291.71">13541 10766 1563 0,'0'0'28'16,"13"0"15"-16,-13 0 4 0,0 0-7 0,14 2-6 15,-14-2-2-15,0 0-2 16,3 9 8-16,-1-3 1 0,1 2-3 0,-3 4-2 16,2 1-6-16,-7 7 0 0,5-1-2 15,-2 2-2-15,0 4-4 0,2-1-1 16,-1-3-2-16,1 0-6 0,0 1-3 0,0-1-8 16,1-5-2-16,-1 3-6 0,2-3-3 15,-2-2-5-15,0-3-10 0,-2-1-6 0,2 0-5 16,0-10-15-16,0 15-24 0,0-11-35 15,0-4-52-15,0 0-82 0,0 0-220 0,0 0 28 16</inkml:trace>
  <inkml:trace contextRef="#ctx0" brushRef="#br0" timeOffset="36639.57">13554 10809 1275 0,'2'-10'23'0,"-2"10"9"16,0-6-1-16,0 6-3 0,0 0 2 15,5-8-6-15,-5 8 9 0,0 0 7 16,0 0 5-16,0 0 7 0,0 0 5 0,0 0 8 16,0 0-5-16,0 0 3 0,0 0-5 15,-11 22-1-15,2-15-4 0,0 3 3 0,1 2-8 16,-3-1-1-16,0 3-1 15,0-3-8-15,1 3 2 0,-1-3-2 0,0 1-4 16,2 2-4-16,2-5-3 0,-3 1-4 16,4 0-2-16,0 0 0 0,-1-1-4 0,0-1-1 15,2 0-3-15,2-2-4 0,3-6-2 16,-7 12-5-16,7-12-5 0,-2 5-12 16,2-5-17-16,0 0-19 0,12 6-29 0,-12-6-27 15,19-2-23-15,-19 2-48 0,25-8-76 16,-10 1-328-16,3 1-81 0</inkml:trace>
  <inkml:trace contextRef="#ctx0" brushRef="#br0" timeOffset="36980.17">13720 10797 1592 0,'0'0'31'16,"0"0"17"-16,0 0 3 0,0 0 0 15,0 0 5-15,0 0 2 0,0 0 2 0,0 0-3 16,0 0-4-16,-28 17-5 0,24-7-2 16,-3-2-4-16,5 3-6 0,1 1-4 15,1-1 0-15,1 3-6 0,4 1-2 16,3 1 0-16,3 3-3 0,2-1 0 0,3-2-4 16,-2-1-3-16,1 1 0 0,-2-5-6 15,-2-1 4-15,-5-2 0 0,4 0-1 16,-7 0-1-16,4-3 7 0,-7-5 7 0,0 8 4 15,0-8-6-15,-9 6-3 0,9-6 1 16,-17 4-5-16,6-4-2 0,11 0-9 0,-30-2-13 16,11 0-15-16,3-2-19 0,-1 2-24 15,3-6-23-15,0 3-17 0,0-3-26 0,1-2-25 16,1-2-18-16,4-1-31 0,1 1-356 16,6 2-65-16</inkml:trace>
  <inkml:trace contextRef="#ctx0" brushRef="#br0" timeOffset="37087.15">13610 10911 1517 0,'9'-14'-8'0,"-5"3"26"0,7-1 22 16,-5 4 12-16,4 1 7 15,-5-1 10-15,6 0 4 0,2 1-10 0,0-1-3 16,2 2-8-16,7-2-3 0,-1 3-3 16,7-1-28-16,1 2-39 0,-1 0-67 0,0 2-98 15,2 0-184-15,-6 2-121 0,-2-2 3 16</inkml:trace>
  <inkml:trace contextRef="#ctx0" brushRef="#br0" timeOffset="38050.37">8080 17015 1455 0,'5'-12'81'0,"0"3"16"16,3 1 15-16,-8 2-1 0,0 6 1 0,5-8-12 16,-5 8-14-16,0 0-4 0,7-7-10 15,-7 7-4-15,0 0-1 0,0 0-6 0,21 19 0 16,-13-4-7-16,6 5-6 0,0 11-4 16,-1 4-1-16,3 2-7 0,-4 2-5 0,1 4-16 15,-3 2-13-15,-2-1-22 16,-1 2-19-16,-4-3-29 0,-3-2-33 15,3-8-39-15,-3-7-46 0,-3-7-64 0,3-5-103 16,-3-6-219-16,-2-6-73 0</inkml:trace>
  <inkml:trace contextRef="#ctx0" brushRef="#br0" timeOffset="38455.87">8200 17011 1631 0,'8'-12'39'0,"0"1"1"0,0 1-8 15,3 2-1-15,-2 3-6 0,4 1 0 16,4-2-1-16,2 2-4 0,5 2-1 0,-2 0-6 16,3 2 0-16,-1 2-4 0,0 0-3 15,-5 0-2-15,3 2-4 0,-5 0 0 16,-2 0 2-16,-2 1-6 0,-6 1 4 0,-1 2-1 16,-4 0 0-16,-2-8 3 0,-3 19-3 15,-7-9 0-15,0 1 3 0,-3-1-2 16,0 0 2-16,0 0-1 0,4-5 2 0,0-1 1 15,1 0-3-15,8-4 4 16,-12 4-7-16,12-4-2 0,0 0-7 0,0 0 5 0,0 0 0 16,0 0-6-16,0 0-2 15,0 0 5-15,40 2 4 0,-40-2-1 0,28 2 4 16,-15 2 0-16,4 2 3 0,-2 2 5 16,-2-3 6-16,0 3 7 0,1 0 9 15,-8 2 7-15,2-1 5 0,-6 3 4 0,-2-2-2 16,-2 4-1-16,1-3-2 0,-9 5-3 15,0-2-7-15,-3 1-1 0,-5-1-4 0,1-1-9 16,-2 1-9-16,1-5-19 0,3-3-18 16,0-2-39-16,4-4-52 15,11 0-64-15,-21-12-108 0,14 3-249 0,3-5-45 0</inkml:trace>
  <inkml:trace contextRef="#ctx0" brushRef="#br0" timeOffset="38657.08">8630 16926 1602 0,'0'0'58'0,"0"0"-8"15,0 0-7-15,0 0-2 0,11 10-3 16,-7-3 5-16,-4 5-5 0,3 2-6 16,-2 1 1-16,1 4-5 0,1 1-10 0,-1 3-18 15,-2-2-21-15,0 3-26 0,0-1-17 16,0-1-39-16,0-3-35 0,-2-3-60 0,-1-5-297 15,0-1 1-15</inkml:trace>
  <inkml:trace contextRef="#ctx0" brushRef="#br0" timeOffset="38927.47">8587 16994 1403 0,'6'-8'54'0,"-4"0"8"15,-2 8-10-15,9-6 3 0,-9 6 0 16,11-3 14-16,-11 3 4 0,19 1 1 0,-19-1 1 15,28 12-2-15,0 4-4 0,2-1-7 16,1 0-7-16,2 1-8 0,-8-4-2 0,-4-1-3 16,5-1-5-16,-3 2-5 15,-7-6-4-15,1 0 1 0,1-3-3 0,-5-1-5 16,-13-2-7-16,20-2-10 0,-6-13-23 16,-7 1 5-16,-2 1-11 15,-3-7-7-15,-2 1-12 0,0-5-16 0,-5-5-18 16,-2-7-22-16,4-3-14 0,-7 10-9 15,8 1 1-15,-4 5-9 0,1 0-29 16,2 5-62-16,1 2-225 0,2 3 46 0</inkml:trace>
  <inkml:trace contextRef="#ctx0" brushRef="#br0" timeOffset="39303.28">9225 16805 1223 0,'13'-4'12'0,"-13"4"12"15,10-7 15-15,-10 7 10 0,5-6 12 16,-5 6 13-16,0 0 11 0,3-10 6 15,-3 10-4-15,0 0-3 0,0 0-5 16,0 0 2-16,-11-12 1 0,11 12 4 16,0 0-1-16,0 0 1 0,-36 22 5 0,21-9-2 15,2 5-5-15,0 1-1 0,-5 11-3 16,8-5-5-16,0 0-11 0,8 0-1 0,2-3-8 16,0-3-3-16,2 2-5 0,5-1-10 15,2-1-9-15,6-3-18 0,-2-7-21 16,4-3-29-16,1-4-26 0,1-4-34 0,3-2-39 15,-3-5-48-15,-2-5-59 0,1-2-98 16,-2-1-67-16,-4 0-148 0,-2-1-60 16</inkml:trace>
  <inkml:trace contextRef="#ctx0" brushRef="#br0" timeOffset="40091.46">9396 17280 1506 0,'7'-8'42'0,"-6"0"22"0,-1 8 14 0,8-12 0 16,-8 12-4-16,5-5 1 0,-5 5 3 16,12-6 4-16,-12 6 2 0,19 0-5 0,-19 0-5 15,29 6-6-15,-10-1-8 16,2 3-8-16,2 2-1 0,8 3-7 0,-5 1-8 15,-4-1-8-15,4 5-12 0,-1 1-12 16,-1-5-13-16,-11-1-15 0,2-1-11 16,-2 0-21-16,-4-4-20 0,-3-1-17 0,3 1-20 15,-7-6-41-15,-2-2-41 0,0 0-74 16,0 0-292-16,0 0-63 0</inkml:trace>
  <inkml:trace contextRef="#ctx0" brushRef="#br0" timeOffset="40660.48">9720 17247 1497 0,'11'-6'-3'16,"-11"6"12"-16,0 0-4 0,0 0-3 15,0 0 4-15,0 0 3 0,11-6-3 0,-11 6-5 16,0 0 4-16,0 0-2 0,0 0 0 16,0 0 7-16,0 0 0 0,0 0 10 0,0 0 7 15,0 0 9-15,0 0 3 0,0 0 9 16,21 8 5-16,-21-8 7 0,0 0 1 16,0 0 3-16,0 0-3 0,-2 11 0 15,2-11-1-15,0 0-2 0,-11 16-6 16,9-10-4-16,2-6-2 0,-9 15-5 0,5-7-5 15,0 2 1-15,-3-1-3 0,3 3-2 16,2-1-3-16,-5 3-3 0,3 2-2 0,3-1-3 16,-7 3-3-16,4-1-4 0,0-1 4 15,-3 1-6-15,3-1 1 0,0-2-3 16,-1-1-3-16,1-1-5 0,3 0-2 0,-7-5-5 16,4 3-5-16,3-4-8 0,-2 0-16 15,3-6-21-15,-11 4-23 0,11-4-21 16,0 0-25-16,0 0-37 0,-9-18-30 0,7 8-37 15,2-5-360-15,2-1-88 0</inkml:trace>
  <inkml:trace contextRef="#ctx0" brushRef="#br0" timeOffset="41007.37">9677 17310 1523 0,'6'-7'-9'0,"-6"7"19"0,0 0 15 16,10-10 9-16,-10 10 1 0,0 0 7 0,5-6-2 15,-5 6-3-15,0 0 5 0,8-4 4 16,-8 4 2-16,0 0 3 0,0 0 4 15,16-2-4-15,-16 2 3 0,0 0 2 0,0 0-4 16,25 6 4-16,-25-6-4 0,12 10-2 16,-8-6-1-16,8 2 1 0,-7 3-1 15,4-1 4-15,0 4-3 0,-1 1-1 16,3 1 0-16,1-1-1 0,-2 5-1 0,1 1-4 16,-1-1-1-16,1-1 0 0,3 1-6 15,-4-4-5-15,1-1-2 0,-3-1-1 16,4 0-2-16,-6-3-6 0,2-1 4 0,-1-2-2 15,-2 2 4-15,-5-8 4 0,5 8 0 16,-5-8 2-16,0 0-6 0,0 0-4 0,0 0-5 16,0 0 2-16,0 0-3 0,0 0-1 15,0 0-7-15,0 0-10 0,0 0-11 16,0 0-18-16,-30-4-29 0,30 4-33 0,-15 0-45 16,15 0-55-16,-17 0-89 15,17 0-155-15,-20-2 2 0,20 2-141 0,-18-2-78 16</inkml:trace>
  <inkml:trace contextRef="#ctx0" brushRef="#br0" timeOffset="42279.57">9681 17540 1454 0,'0'0'-55'0,"5"-10"13"0,-5 10 7 16,0 0-1-16,0 0 7 0,0 0 2 15,0 0 9-15,2-9-1 0,-2 9 2 16,0 0 11-16,0 0 3 0,0 0 10 0,0 0 10 15,0 0 1-15,-5-10 1 0,5 10 7 16,0 0 4-16,0 0 1 0,0 0 10 0,0 0 0 16,0 0 4-16,0 0-3 0,-4-8-1 15,4 8 2-15,0 0-2 0,0 0-3 0,0 0-7 16,0 0-3-16,0 0 1 0,0 0-3 16,0 0-4-16,0 0 0 15,0 0-4-15,0 0-3 0,0 0 0 0,0 0-2 16,0 0 0-16,0 0-4 0,-22 14 3 15,22-14-3-15,-5 4 1 0,5-4 2 0,0 0 0 16,-10 4-2-16,10-4 8 0,0 0-6 16,-8 5 7-16,8-5 1 0,0 0 4 0,-9 2-1 15,9-2 3-15,0 0 6 0,0 0 1 16,-9 4-3-16,9-4 4 0,0 0 2 16,0 0-1-16,0 0 1 0,0 0 3 0,0 0-3 15,0 0 0-15,0 0 3 0,0 0-3 16,0 0 4-16,0 0 1 0,0 0-6 15,22 12 1-15,-11-8-8 0,-11-4 0 16,24 8 0-16,-7-3-6 0,0 1-2 0,3-2-3 16,1 2-2-16,1-2-3 0,-1 2-3 15,1-5-4-15,-3 3-4 0,3-2-5 16,-3 0-1-16,-1 0 1 0,-3-2-2 0,0 2 1 16,-4 0-4-16,-1-2-3 0,-10 0-5 15,20 2-12-15,-20-2-23 0,11 2-35 0,-11-2-59 16,8 4-100-16,-8-4-188 0,0 0-178 15,0 0-110-15</inkml:trace>
  <inkml:trace contextRef="#ctx0" brushRef="#br0" timeOffset="43895.73">12703 11648 1655 0,'0'0'-16'0,"-8"4"2"0,8-4 4 15,0 0 1-15,-7 6 8 16,7-6 7-16,0 0 2 0,0 0 3 0,0 0 1 15,0 0-5-15,-4 5 3 0,4-5 5 16,0 0 1-16,0 0-2 0,0 8 2 0,0-8 1 16,0 0 8-16,3 10 9 0,-3-10 2 15,0 0 4-15,0 12-2 0,0-12-1 0,1 5 5 16,-1-5 1-16,0 0 3 0,0 10 0 16,0-10 4-16,0 0 3 0,0 6 0 15,0-6-1-15,0 0 1 0,0 0 0 0,0 0-5 16,0 8 3-16,0-8-3 0,0 0-4 15,0 0-1-15,0 0-8 0,2 8-1 16,-2-8-5-16,0 0 2 0,0 0-6 16,3 7-4-16,-3-7 4 0,2 10-3 0,-2-4-2 15,5 4-5-15,-3-1 3 0,-1 3 4 16,1 3-6-16,3 3-1 0,0 1-2 0,-4 0 2 16,4 7-3-16,-1-3 0 0,0 2 0 15,-2 3 0-15,1-3-1 0,-1 0-1 0,3-3-3 16,-2 3 3-16,-3-5-3 0,2-1 3 15,1-2-5-15,-1-1 3 0,0-3 0 16,1 1-4-16,-3-4 0 0,0-3 1 0,2 3 5 16,-2-4-3-16,0-6-3 15,0 11 4-15,0-11-8 0,0 10-6 0,0-10-18 0,0 6-7 16,0-6-16-16,0 0-16 16,0 0-15-16,0 0-17 0,0 0-22 0,0 0-16 15,-17-19-24-15,7 11-26 0,4 0-50 16,-3-2-70-16,-2-1-284 0,1-1-86 0</inkml:trace>
  <inkml:trace contextRef="#ctx0" brushRef="#br0" timeOffset="44744.75">12520 12035 1506 0,'-4'-8'-55'0,"4"8"21"16,0-10 9-16,0 10 22 15,4-10 14-15,-4 10 12 0,3-9 10 0,-3 9 8 16,1-10 6-16,-1 4 4 0,0 6 3 15,2-10 3-15,-2 10 2 0,3-9-5 0,-3 9 3 16,4-8 3-16,-4 8-5 0,3-8 0 16,-3 8-2-16,1-6-4 0,-1 6-3 15,0 0-4-15,2-8-5 0,-2 8-3 0,0 0-4 16,0 0 1-16,0 0-6 0,2-7-4 16,-2 7 3-16,0 0 0 0,0 0 0 0,0 0-1 15,0 0-2-15,0 0-1 0,0 0-1 16,25 13 3-16,-24-9-1 0,9 2-2 0,-3 2 4 15,2-1-2-15,3 3-3 16,-4 0 0-16,2 2 0 0,3-3-5 0,0 3 2 16,2 0-1-16,-2-2 3 0,3 1-7 15,-4-1 0-15,4 2-2 0,-3-3 0 16,-1 1 1-16,1-2-5 0,-2 0 3 0,1-3-1 16,-7-1 1-16,2 2-2 0,-1-2 7 15,-1 0 4-15,-5-4 7 0,8 6 2 0,-8-6 1 16,10 5 6-16,-10-5 3 0,5 4-4 15,-5-4 0-15,7 6-5 0,-7-6 3 0,0 0-5 16,6 4-3-16,-6-4-2 16,0 0-1-16,0 0-3 0,0 0 0 0,12 2 0 15,-12-2-5-15,0 0 2 0,0 0-4 16,0 0 3-16,0 0-3 0,8-10-6 16,-8 10 3-16,5-11 1 0,-4 3-7 0,1-4-1 15,5 1-2-15,-3-5-4 0,-2-1-2 16,3-3-5-16,2 1 3 0,-6-3 4 0,4 5-3 15,2-1 3-15,-4 1 3 0,0 3-4 16,1 0 3-16,1 3-2 0,-4 3 2 0,-1-2-4 16,3 2 0-16,-3 1-4 0,0 7-5 15,2-10-5-15,-2 10 1 0,0 0-6 16,0-8-10-16,0 8-1 0,0 0-6 0,0 0-7 16,0 0-6-16,0 0-4 0,0 0 5 15,0 0-2-15,0 0 7 0,0 0 2 16,-18 18 3-16,18-18 3 0,0 0 5 15,-3 5 7-15,3-5 3 0,0 0 3 0,0 0 8 16,-2 6 6-16,2-6 6 0,0 0 4 16,0 0 2-16,0 0 5 0,-10 4 1 0,10-4 3 15,0 0-1-15,0 0 1 0,-13 4-1 16,13-4-1-16,0 0 1 0,-15 0-5 16,15 0 4-16,-19 0-2 0,19 0 4 0,-22 0-2 15,8-2 2-15,-1 0 2 16,-5 0 9-16,1-2 6 0,-3 0-2 0,2 0 5 0,-3 1-5 15,4-1-3-15,-6 0-1 0,9 0 0 16,-6 0 0-16,4 4-4 0,3-2-1 16,1 0-2-16,1 0-5 0,-1 2-2 15,14 0-12-15,-14-2-2 0,14 2-6 0,0 0-12 16,0 0-24-16,0 0-46 0,0 0-48 16,0 0-93-16,0 0-164 0,0 0-163 15,0 0-66-15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46:05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19735 6828 1992 0,'0'0'212'0,"-13"0"-85"16,13 0-54-16,0 0-26 0,-15-2-11 15,15 2-3-15,0 0 5 0,0 0 3 0,0 0 3 16,0 0 3-16,0 0-2 0,0 0-4 16,0 0-5-16,0 0-1 0,0 0 2 0,0 0 2 15,0 0-3-15,0 0 0 0,0 0 3 16,0 0 1-16,31-9 1 0,-19 9 3 0,-12 0-5 15,24-2 3-15,-12 2-1 0,-1 0 1 16,7 0-2-16,-3 0 9 0,2 0-9 16,0 0 3-16,3 0 6 0,-2 0-2 15,5 0-3-15,-5 0 0 0,7 0 0 0,-4 2-8 16,3 0-3-16,2-2 2 0,0 0-8 16,2 2 4-16,2-2-8 0,2 2-3 0,-1-2 0 15,-1 0 2-15,2-2-5 0,-2 4 6 16,1-2-11-16,2 0 4 0,-8 2 0 15,6-2-11-15,-4 1 1 0,3-1 1 0,-4 0-6 16,5 2 4-16,1 2-5 0,-4-2 5 16,4 2 1-16,-4-2 2 0,18 4-5 15,-11-2 2-15,-6 2-3 0,4-4 5 0,8 4 1 16,-6-3-5-16,-8 1-2 0,4 0-1 0,-1-2 2 16,1 4-4-16,-1-2 4 15,-2 2-1-15,11 2 1 0,-8-1 0 0,-2-3-2 16,1 2 2-16,11 0-3 0,-4-2 1 15,-7 0 2-15,11 2 0 0,-3-5-5 0,5 3 2 16,-7-2 0-16,-3-2 3 0,-4 2-8 16,19 0 7-16,-14-2-5 0,12 4 8 15,-10-2 1-15,-3 0-12 0,0 0 6 0,-2 0 0 16,15 0 3-16,-10-2-5 0,2 0 5 16,-7 2-5-16,4-2 0 0,12 1 10 0,-7-1-3 15,-6 2-8-15,12 0 2 16,1 2 1-16,-2-2-6 0,3-2 8 0,-3 0 1 15,-6 0-6-15,-2 0 4 0,-5 0-2 16,3-2-1-16,-1 2-1 0,9-2-1 0,-5 2 5 16,-11-2-1-16,3 2 4 0,-2-2-4 15,-2 2-11-15,0 0 13 0,-2-2 1 0,0 2 0 16,-3 0 1-16,-1 0-3 0,0 0 0 16,-4 0-1-16,4-1 5 0,-5 1 2 0,3 0-7 15,-4 0 3-15,1-2 1 0,0 2 2 16,-15 0-6-16,26 0 6 0,-13 0 2 15,-1 2-4-15,-12-2-1 0,18 0 3 16,-18 0 3-16,25 0-4 0,-25 0 5 16,21 0-1-16,-21 0 2 0,21 0 3 0,-21 0-8 15,22-2 1-15,-22 2-7 0,19 0 2 16,-19 0 0-16,18-2 2 0,-18 2-8 0,10 0-20 16,-10 0-10-16,0 0-30 0,13-2-22 15,-13 2-43-15,0 0-46 0,-3-10-67 0,3 10-78 16,-13-11-142-16,-3 5-12 0,-1 0 49 15,-9-4-171-15,-13 0-97 0</inkml:trace>
  <inkml:trace contextRef="#ctx0" brushRef="#br0" timeOffset="2197.42">4243 7592 1541 0,'18'0'-45'0,"-18"0"13"15,0 0 16-15,0 0 12 0,13 0 8 0,-13 0 20 16,0 0 6-16,19 0 8 16,-19 0 10-16,12 0 4 0,-2 2 10 0,-10-2-1 15,19 4 4-15,-12-4 4 0,-7 0-4 16,19 4 5-16,-10-2 2 0,-1 0-6 0,-8-2 2 15,24 2 0-15,-13 0-6 0,2 0 0 16,2 0-4-16,0-2-5 0,-1 2-1 0,6-1-3 16,-2 1-1-16,3-2-7 0,4 2 3 15,2-4-5-15,3 2-2 0,3-2-4 16,8-3 0-16,2 1-5 0,3-4-2 16,-2 4 2-16,4-4-5 0,-1 1-1 15,1-1-8-15,-1 0 4 0,-1 0 0 0,2 1-5 16,-6 1-4-16,1-2 1 0,1 2-1 15,-1 0-1-15,-2-2 1 0,0 3-2 0,-5-1-1 16,4 0 0-16,-1-2-3 0,-3 0 2 16,3 1-4-16,-1 1 1 0,-5 0 6 0,6-2-8 15,-6 4 4-15,-3-2-2 0,11 0 0 16,-7 3 3-16,-3-1-2 0,-3 0 1 16,2 0-2-16,1 0-1 0,-2 0 0 0,-1 2 1 15,0-2 0-15,0 0 0 16,-2 2 0-16,0 0 2 0,-4 0 1 0,4 1-2 15,-3-1-1-15,-1 2-2 0,0 0-2 16,1-2 2-16,-5 2 2 0,-1-2 0 0,1 2 2 16,-2 0-2-16,-1-2-6 0,3 2 6 15,-18 0-4-15,30 0 4 0,-17 0-2 16,-13 0 1-16,27-2-1 0,-15 2 1 0,-12 0 1 16,23 0-3-16,-23 0 3 0,25-2-3 15,-12 2 1-15,-13 0 2 0,19-2 3 0,-19 2-1 16,24 0 0-16,-13-2 2 0,-11 2 0 15,21 0 5-15,-21 0-9 0,22-2 5 16,-22 2-4-16,21-2 1 0,-21 2 0 16,21 0 0-16,-21 0 1 0,20-2-1 0,-20 2 0 15,21-2-4-15,-7 2 4 0,-14 0-1 16,21 0-1-16,-21 0-1 0,24-2 0 16,-24 2-1-16,23 0 2 0,-23 0 1 0,22 0 1 15,-9 0-2-15,-13 0-4 0,21 0 5 16,-21 0 4-16,23-2-7 0,-23 2 3 0,23 0 2 15,-12-2-3-15,-11 2 1 0,24-2 2 16,-16 2-3-16,-8 0 3 0,22-4-3 16,-11 2 7-16,-11 2-2 0,19-1 0 15,-19 1-3-15,18-4 2 0,-18 4 3 0,15 0-2 16,-15 0 6-16,0 0-5 0,19-2-2 16,-19 2 3-16,0 0 4 0,12-2-3 15,-12 2 1-15,0 0 7 0,0 0-2 0,14-2-5 16,-14 2 0-16,0 0 1 0,0 0 0 15,0 0-3-15,0 0-1 0,0 0-2 0,0 0-6 16,13-2-14-16,-13 2-5 0,0 0-25 16,0 0-16-16,0 0-25 0,0 0-27 15,0 0-30-15,0 0-37 0,0 0-40 0,-7-10-77 16,7 10-108-16,0 0-1 0,0 0-147 16,0 0-53-16</inkml:trace>
  <inkml:trace contextRef="#ctx0" brushRef="#br0" timeOffset="10153.66">20337 7604 1587 0,'0'0'77'0,"0"0"1"0,0 0-7 15,0 0-8-15,0 0-8 0,0 0-3 16,0 0-3-16,0 0 3 0,0 0 3 16,0 0 7-16,0 0 7 0,0 0 3 15,0 0-1-15,0 0-6 0,0 0-1 0,0 0-4 16,0 0-8-16,19-4 0 0,-19 4-1 16,0 0-3-16,15 4 3 0,-15-4-1 0,20 2 1 15,-20-2-1-15,20 2-5 0,-7 0-1 16,2 0-2-16,1 2 7 0,7-3-11 0,-2 3-1 15,4 2 1-15,6-2-6 0,8 4-1 16,4-3-2-16,0 1-5 0,-2-2-3 16,0 2 5-16,3 0-6 0,-1-2 1 0,-7-2-7 15,8 3 1-15,-3-1 0 0,-7 0 1 16,9-2 0-16,0 4 2 0,3 0 1 0,-2 0-6 16,2-1 3-16,2 3-7 15,-3 0 0-15,5-2 1 0,-3 2-3 0,-1-1 3 16,-1 1 0-16,0 0-7 0,-4 0 1 15,2 0 1-15,0-1 0 0,3 1 2 0,-5-2-4 16,2 0 1-16,1 0-3 0,-2 4-1 16,1-3 5-16,1 1-4 0,1-2 3 15,-4 2 1-15,0 0 0 0,-8-3-7 0,-5 1 3 16,-2 0-4-16,2-2 5 0,-2 0-4 16,-3 4 6-16,1-4-4 0,2 1-1 0,2-1 2 15,2 4-1-15,6 0 0 16,5 1 10-16,3-1-7 0,-1-2 11 0,3 0-3 15,-3-1-1-15,2 1 2 0,-4-2-5 16,-2-4-3-16,-9 4 3 0,5-4-6 0,-2-2 3 16,-2 2-1-16,4 0-2 0,-3 0 3 15,3-4 0-15,-3 2-6 0,-2 0 3 0,5 0 4 16,9-1-2-16,-2-3 1 0,1 2 5 16,1 0-5-16,-1-4-2 0,0 3 8 15,1-1 1-15,-10 4-10 0,7-4 6 0,-4 0-7 16,-8 2 6-16,2 2-5 0,-1-3-2 15,1 1-1-15,-3 0 5 0,0 0 0 16,-2 0-3-16,-5 2 0 0,3-2 2 16,-2 0 3-16,-3 0-3 0,0 0 7 0,1 3-5 15,-3-1 0-15,-2 0-6 0,0 0 0 16,-2-2-1-16,0 4 5 0,-13 0-2 0,24-2 8 16,-24 2-5-16,18-4 8 0,-18 4-4 15,16-2-2-15,-16 2 8 0,11-4-11 16,-11 4 4-16,0 0 2 0,13-2-2 0,-13 2-5 15,0 0-8-15,13-2-10 0,-13 2-7 16,0 0-1-16,0 0-6 0,15-2-6 0,-15 2 0 16,0 0-7-16,9-2 1 0,-9 2 1 15,0 0-5-15,0 0 7 0,0 0 1 0,15-4-2 16,-15 4 0-16,0 0-3 16,0 0 1-16,9-2 1 0,-9 2-5 0,0 0-2 15,0 0-1-15,8-3 2 0,-8 3 1 16,0 0-5-16,0 0 3 0,5-6 0 0,-5 6-9 15,0 0-13-15,0 0-25 0,2-8-34 16,-2 8-55-16,0 0-109 0,-11-12-123 16,7 6-168-16,-7 0-84 0</inkml:trace>
  <inkml:trace contextRef="#ctx0" brushRef="#br0" timeOffset="12432.48">4427 8432 1636 0,'0'0'9'16,"0"0"5"-16,0 0-1 16,0 0 5-16,0 0 1 0,0 0 5 0,0 0 6 15,0 0 8-15,0 0 5 0,0 0 12 16,0 0 1-16,0 0 1 0,0 0 3 15,-20-10-3-15,20 10-2 0,0 0 1 0,0 0-8 16,0 0-5-16,0 0-2 0,0 0-3 16,0 0-3-16,0 0-1 0,0 0-3 0,0 0-1 15,20-4-1-15,-20 4 1 0,11 0-3 16,-11 0-1-16,19-2 5 0,-19 2-4 16,26-4-2-16,-9 2 3 0,5-2-3 0,4 0-6 15,4-1 3-15,-2-1-5 0,11-2-2 16,0 4-2-16,2-4-1 0,0 0-1 15,-3 1 3-15,3-1-4 0,0-2 2 16,3 2-4-16,-1 0-3 0,0 3 2 0,1-3-3 16,-2 0-2-16,1-1-1 0,3 1 0 15,0 0-3-15,-2 0 4 0,0 1-6 0,1-3 0 16,-1 2-3-16,-3 1 4 0,0-1-7 16,0 2 5-16,-3 0-7 0,1-2 0 0,-6 3 4 15,-3 1 0-15,-2 0 1 0,0 0-2 16,-2 2 3-16,5-2-3 0,-4 2 1 15,1 0 0-15,0 0 3 0,0 2-5 16,0-4 6-16,2 0-2 0,6 2 1 16,-7 1 2-16,14-3 1 0,-5 0-2 0,-9 4-4 15,-1-2-3-15,3 2 1 0,-1-2-1 16,4 2 0-16,-6 0 3 0,5 0 1 0,0 0-3 16,-4 0 3-16,1 2-4 0,1-2 2 15,-3 2-1-15,2 0 0 0,-6-2 2 16,2 0 3-16,2 2-1 0,-2-2 0 0,-1 2 1 15,0-2 0-15,-4-2-1 0,2 4 4 16,0-2-5-16,-2-2 6 0,-1 2-6 0,-2-2 4 16,-2 2 1-16,1-2-2 0,3 0 2 15,-3 2-2-15,0-2 3 0,3 0 1 16,-1 0-1-16,-2 0 1 0,4 2 0 16,-1-2-2-16,1 0 1 0,-1 0-1 0,0 0 0 15,-3 0-2-15,-2 0 2 0,5-2 0 16,-2 2-1-16,-2 0 1 0,4 1 1 15,-3-1 1-15,0 2 3 0,0-2-1 0,5 0-3 16,-5 0 0-16,3 0 0 0,-3 2 3 16,0-2-5-16,-17 2 1 0,30 0 4 0,-15-2-3 15,1 0 1-15,-1 0 0 0,-15 2 0 16,28 0-1-16,-28 0 2 0,22 0-2 0,-10 0 1 16,-12 0 0-16,20-2-2 0,-20 2 0 15,21-2 3-15,-21 2-3 0,18 0 2 16,-18 0 1-16,17 0 0 0,-17 0-3 15,0 0 5-15,21-2-6 0,-21 2 4 16,13 0-1-16,-13 0-1 0,0 0 1 0,0 0 0 16,22 0 0-16,-22 0 0 0,9 2 6 15,-9-2-7-15,0 0 1 0,0 0 3 0,0 0-3 16,0 0 3-16,22-2-3 0,-22 2 1 16,0 0 1-16,0 0 3 0,0 0-3 0,0 0 4 15,0 0 0-15,0 0 8 0,0 0-8 16,15 0-1-16,-15 0 4 0,0 0-4 15,0 0-2-15,0 0 4 0,0 0-7 0,0 0-7 16,0 0-2-16,0 0-14 16,0 0-10-16,0 0-14 0,0 0-27 0,0 0-26 15,0 0-38-15,0 0-73 0,0 0-114 16,0 0-251-16,4-6-76 0</inkml:trace>
  <inkml:trace contextRef="#ctx0" brushRef="#br0" timeOffset="31256.37">22077 11671 682 0,'-22'-6'253'0,"0"0"-121"0,3 1-28 0,2 1-30 15,-1-2-19-15,0 0-13 16,-5 2-3-16,2-2-2 0,-2-2-2 0,-2 5 8 15,4-3-1-15,-2-2 5 0,-2 0-3 16,-1 0-2-16,5-1 1 0,-2 1-2 0,-4-2 0 16,1 4 1-16,0-2-2 0,-8-3-1 15,6 1-5-15,2 4-4 0,0-1-1 0,-13-3-5 16,5 0 1-16,-1 5 0 0,-4-3-3 16,-2 0 2-16,9 2-4 0,2 2 3 0,-11 1-3 15,-2-3 3-15,-5-2-2 16,3 0 5-16,2 2-2 0,-5 1 1 0,4 1-2 15,0-4-1-15,-4 2 0 0,5 2-2 16,-1 0-1-16,2 0 0 0,-4 0-1 0,-2 1-4 16,5 1 1-16,-4-2 0 0,-1 0-3 15,1 4 1-15,-3-4 1 0,3 4-3 16,-1 0 1-16,-4-2-2 0,6 4-1 0,-7 2-2 16,8-2 0-16,-7 0 2 0,5 0-2 15,-2-2-1-15,1 2-2 0,-4 3 1 0,2-1-1 16,-2 0 1-16,5 2-1 0,-3 0 1 15,3-2-2-15,-1 4-1 0,1-4 2 0,-1 3 2 16,0-3-5-16,4 4 4 0,-7-2-4 16,7 0 2-16,-4-1-3 0,-2 1 3 0,0-2-4 15,3 4 2-15,-3-1-1 0,-2 1 0 16,1 0 1-16,-1-2 0 0,1 1-2 16,-4-1 1-16,3 2 1 0,1 0-2 15,-11 1 1-15,-4 1 3 0,17-2-2 0,-3 0-1 16,-1-1 0-16,-11 3 3 0,15-4-4 15,-4 4 0-15,-11-2 0 0,15 1 3 0,-5-3-3 16,-12 4 2-16,12-2 1 0,-8 2-2 16,11-5 0-16,-3 3 1 0,1-2 2 15,-9 2 0-15,10 0 6 0,2-1 3 0,1-1-3 16,0 2 1-16,-2 0 2 0,4 0-1 16,-3-1-2-16,5-1 5 0,0 4 0 0,-3-2-4 15,3 1-1-15,0 1 3 16,-1 0-4-16,2-1 1 0,1 3-2 0,1-2 0 15,-1 1-2-15,-1 1-2 0,1-1 2 16,0 1 1-16,-2 2-4 0,2-1 4 0,-1 3 0 16,1-2-2-16,3-1-2 0,-2 3 3 15,1-1-1-15,0 1 1 0,2-2 0 0,-2-1 1 16,3 3-2-16,-2-1 1 0,4 1 2 16,-1 0-2-16,0-1 0 0,3 1-3 0,-2 1 1 15,-4-2 1-15,6 3 0 0,-1-1 0 16,1 1 0-16,1-3 1 0,1 5-5 15,-3-3 4-15,2 3-3 0,4 1 0 16,-1-1 0-16,-3-1 2 0,2 5 3 0,2-3-2 16,1 0-2-16,-5 5 7 0,0-5-4 15,5 0 2-15,-1 4-2 0,1-1-1 16,-3-1 5-16,1 0-1 0,-1 1 0 0,3-3-2 16,-1 2 1-16,1 1 0 0,-3-1-1 15,3 1-1-15,3 1 0 0,-4-2 0 0,4 2 3 16,-2 2 0-16,1-1-3 0,5-1 0 15,1 2 1-15,-3-2-2 0,3 3 3 0,3-1-2 16,0 0-1-16,6-2 2 0,1-3 4 16,-2-1-3-16,6 3-1 0,-3 1-2 0,5-2-2 15,-3 2 1-15,5 0 3 16,1 1-3-16,2 3 1 0,-1-8-3 0,2 8 4 16,5-1-3-16,-1 9-2 0,6-2 1 15,2 0 3-15,-1 1-3 0,2 1-2 0,2-2 2 16,6 2 1-16,-5 0-1 0,6-4 1 15,4 8-1-15,-3-8-1 0,3-2 2 0,1 4-2 16,1-6 1-16,-1-2 0 0,9 8 3 16,2-2-3-16,-1-1 3 0,-1-1-4 15,3 0-1-15,0 0 2 0,3 0 3 0,-1 0 0 16,-1 0-1-16,-1 0 0 0,5-2-1 16,2-2 1-16,-1 1 0 0,3 1-2 0,-3 0 3 15,3-1 4-15,-3 1-5 16,5-2-2-16,2 0-1 0,-1 0 4 0,6-2-6 15,-3 2 4-15,5-3 0 0,-1 1 2 16,3 2-2-16,-3-3 1 0,3-1-2 0,-3 2 4 16,6-1-2-16,-4 1 0 0,2 2 4 15,4-4 1-15,-4 1-2 0,-2-1-6 0,4 0 4 16,-4-2 1-16,3 1-1 0,0 1-2 16,-5-1-2-16,6 1 2 0,0-1-4 0,-4-1 6 15,5 2 0-15,0-3 0 16,2 1 0-16,-2 0 0 0,2 1 0 0,0-3 0 15,2 0 0-15,1 3 3 0,2-3 0 16,-2 3-4-16,7-3 5 0,-7 3-6 0,5-5 2 16,-2 5-1-16,5-3-4 0,-2 0 16 15,-3-1 0-15,7 2-4 0,0-1-2 16,-4-2 0-16,4 1-1 0,-2-1-1 0,4 0 1 16,0-1-1-16,1-1-1 0,-1 1 0 15,-1 0 1-15,2-1-3 0,4-1 0 0,-3-1 2 16,0 3-3-16,3-2-3 0,-1-3 11 15,-2 3-11-15,1-2-1 0,1-1 4 0,-1 3-2 16,2-4 5-16,-1 2-6 0,1 1 2 16,-2-3 0-16,-2 2-2 0,4-3 3 0,-4 1-4 15,4-2 0-15,0 1 4 0,-5-1-3 16,0 0-2-16,0-3 1 0,1-1 3 16,1 0-2-16,-8 0 1 0,8-2-1 15,-4 2 1-15,0-2-1 0,0 0 1 16,-4-2-1-16,4-2-1 0,-2 4 2 0,-2-2-5 15,-3 0 6-15,5-2-1 0,-7 0-1 16,3 2-1-16,-3 2 1 0,-15-2 0 0,1-2-3 16,12 0-2-16,1 0 6 0,-2 0-2 15,-11 0 1-15,12 0-2 0,-6-4 8 0,-9 3-7 16,-2 1 2-16,15-4 0 0,-13 4 2 16,9-6-2-16,-9 4-1 0,11-3 0 0,-12 1-4 15,7-2 3-15,-11 0 5 16,0 1-8-16,0-1 5 0,-4-2-1 0,3 0-1 15,-5-1 3-15,1-3 2 0,-1 0-1 16,-4 1-2-16,3-3-3 0,-3 1 2 0,0-3 0 16,0-1 0-16,2-7 0 0,1-1 4 15,2-2-5-15,-5 0 2 0,0-2 2 0,0-4-1 16,-2-2 3-16,-1 2-1 0,3-2 3 16,0-4-1-16,0 2 0 0,0-4 1 15,2 1-1-15,-5-1-2 0,1-1-2 0,0-1 1 16,-3-2 1-16,4 0 4 0,-6 0 0 15,0 1-7-15,-2 0 4 0,-1 1-3 0,-1-4 0 16,-2 4 3-16,1-3 4 16,-1-1-7-16,-5 1 1 0,-2-1 3 0,4-3-2 15,-4 1 0-15,0 0-4 0,-4 3 5 16,3-5 0-16,-4 1-3 0,-6 6 5 0,1 1-1 16,-4-6-5-16,-4 2 0 0,0-1 1 15,-1 2 2-15,-2-3 0 0,-5 3-2 0,2-1-2 16,-9-8 2-16,-2 3 0 0,-4 0-1 15,-2 3-2-15,-3 3 6 0,-7-1-6 0,-3 2 3 16,-6 4-6-16,-4-1-1 16,-4 1 4-16,-5 1-2 0,0 1-2 0,-3 0 2 15,-6 0-7-15,-3 2 4 0,-18-6-3 16,0-1-1-16,-1 1 8 0,-3 3 2 16,4-5-3-16,-5 2 8 0,-1-4-6 0,-6 4-1 15,2 5-1-15,-8 1 0 0,3-5 1 16,0 5 2-16,0 0 0 0,-4 0-1 0,-3-2 1 15,1 2 0-15,-3 2 0 0,0 0-2 16,0 0 8-16,-2 3-7 0,-2 0-3 0,2 3 5 16,1 2-1-16,-2 0-2 0,3 5 2 15,20 7-2-15,-24-5 2 0,26 9 1 0,-2 1-1 16,-1 4-1-16,0-1 0 0,5 5-2 16,3 2-9-16,4 2-8 0,6 2-13 0,15 0-17 15,3 0-20-15,8 2-28 16,15-1-36-16,2 1-30 0,11 0-43 0,7 0-95 15,3 0-134-15,5-4 25 0,0 0-168 16,0 0-79-16</inkml:trace>
  <inkml:trace contextRef="#ctx0" brushRef="#br0" timeOffset="35498.46">8390 17826 1148 0,'5'-8'116'16,"-5"8"-41"-16,0 0-24 0,0 0-18 0,0 0-7 15,0 0 1-15,0 0 1 0,0 0-3 16,0 0 5-16,0-10-1 0,0 10 4 15,0 0 2-15,0 0 3 0,0 0-1 0,0 0 1 16,0 0-3-16,0 0 1 0,0 0-8 16,0 0 4-16,0 0-5 0,13-4 1 0,-13 4-4 15,0 0 0-15,20 2-1 0,-20-2 1 16,19 4-7-16,-7-2 0 0,-12-2 0 16,28 2-1-16,-8 0-2 0,-1 0 0 0,3 0-1 15,-1 0 2-15,3 0-5 16,3 0 0-16,1 0 4 0,1 0 3 0,1-2 3 15,6 2 2-15,8-1-4 0,4 1-1 16,-1-2 1-16,-7 0-1 0,7 0-3 0,3 0-1 16,-5 0 1-16,6-2 0 0,0 1-6 15,-2 1 2-15,2-2-2 0,4 2 3 16,-1-2-1-16,0 0-6 0,2 2 3 0,-2-2-2 16,0 0 0-16,2 2-2 0,-2-2 1 15,0 2 0-15,0 0 0 0,0 0-3 0,2-2-2 16,-2 0 2-16,5 2 2 0,-3 0 0 15,0-2-4-15,-1 2 6 0,1-2-2 0,-2 0-3 16,5 0 2-16,-3 0-1 16,0 0-3-16,5 2 3 0,-7-2-1 0,2 0 0 15,2 0 2-15,0 2-2 0,1-2 2 16,-1 0 0-16,0 2-2 0,0 0 2 16,3-1-2-16,-2 1 3 0,-2 0-2 0,15 0-1 15,-9 0 0-15,-3 1 0 0,11-2 0 16,-10 1 0-16,-4 0 3 0,7 0-3 0,-5 0 0 15,2-2-1-15,1 2 2 0,12 0 2 16,-13 0-1-16,9 2 1 0,-11-2 0 16,2 1-1-16,-1-1 2 0,9 2-2 15,-8-2 1-15,-1 0-1 0,11 2 0 16,-10-2 0-16,12 0 0 0,-13 2 0 0,3-2 0 0,9 0 0 16,-17 0-2-16,6 0 1 15,0 2 2-15,-4-2-1 0,2 0 0 0,12 2 0 16,-10-2 0-16,-5 2-2 0,2-2 0 15,-2 0 4-15,4 0-4 0,-5 2 1 16,3-4 1-16,0 2-2 0,-2 0 0 0,3 0 2 16,-1-2 0-16,1 2-1 0,-2-4-1 15,-3 4 0-15,2-2 0 0,0 2 0 0,-2-2 0 16,0 2-2-16,0 0 3 0,-1 0-3 16,-4-2 2-16,3 2 0 0,1 0 3 15,0 2-3-15,-1-2 1 0,-1 2-2 16,-2-2 1-16,4 0 3 0,-4 0-2 15,3 2-4-15,-2-2 1 0,-3 0 2 0,5 0-2 16,-2 2 4-16,-3-2-1 0,1 2-1 16,-1 0 4-16,-2 0-4 0,3 0 3 0,-3-2-2 15,1 4 3-15,-1-2 0 0,1 0-3 16,-7 0 1-16,-5-2 0 0,11 0 1 0,5 0 1 16,-2 2 2-16,0-2-1 0,3 0 0 15,-4-2-1-15,5 2 3 0,-2 0-2 16,-6-2 0-16,7 2 0 0,-6-2 1 0,0 2 0 15,5 0-1-15,-5 0 3 16,1-2 0-16,2 2-4 0,-10 0 2 0,-4 0 0 16,18 0 0-16,-9 0 0 0,-2 0-2 15,-6-2-2-15,12 2 3 0,-9 0-2 0,-4 0-1 16,3 0 1-16,-3 0 0 0,14 0 2 16,-4 0 0-16,-5 2 1 0,-1-2-1 15,6-2-2-15,-1 0 2 0,-4 4-4 0,-6-2 3 16,2 0-1-16,-1 0 0 0,12 2 0 15,-10-2 1-15,-1 2-2 0,-3-2-1 0,3 0 0 16,9 2 1-16,5 0 1 0,-3-2 0 16,-8 2 3-16,8 0-2 0,-4 0 0 15,7 0 1-15,-14-2 0 0,3 2-4 16,-5-2 4-16,16 0 1 0,-11 0-1 16,-4 0 0-16,4 0-2 0,-4 0 0 0,11-2 3 15,-8 0-3-15,-2 0-4 0,-4 2 5 16,0-2 0-16,4 2 1 0,-6-2-3 0,2 0 0 15,2 0 1-15,-3 0-2 0,-1 0 2 16,-1 0 0-16,0-2 0 0,1 2 0 0,-1-2 0 16,-3 0 1-16,0 2-1 0,-4-1 1 15,3-1 2-15,1 0-3 0,2 0 3 16,-3 0 0-16,-1 0 2 0,3 0-3 0,2 0 2 16,-2-2-4-16,2 1 1 0,0 3-1 15,0-4-1-15,0 2 1 0,0 0-1 16,3 0 1-16,-1 0 1 0,1 0-1 15,-4 0 1-15,3 0-2 0,-2 1-1 0,0-1 1 16,0 0 0-16,3 2 0 0,-3-2 2 16,0 2-3-16,0-2 2 0,0 2 0 15,0-2-1-15,-6 2 2 0,3 0-1 0,3 0 0 16,-3 0-1-16,-2 1 0 0,-1-1 0 16,1 2 0-16,-3-2 2 0,1-2-3 0,-1 4 2 15,-3-2-4-15,1 2 4 0,-4-2-2 16,-14 2-2-16,31-2 3 0,-21 2 0 15,-10 0-4-15,22 0 3 0,-22 0 2 16,18-2 1-16,-18 2 0 0,0 0 3 16,16 0-3-16,-16 0-2 0,0 0 1 0,13-2 0 15,-13 2-1-15,0 0-3 0,0 0 0 16,0 0-2-16,20 0-9 0,-20 0-8 0,0 0-8 16,0 0-15-16,0 0-11 0,0 0-19 15,0 0-14-15,0 0-20 0,18-2-21 16,-18 2-27-16,0 0-41 0,2-4-66 0,-2 4-375 15,0 0-133-15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47:01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7622 11335 1843 0,'0'0'49'16,"0"0"-10"-16,0 0-13 0,0 0-5 16,30-8 1-16,-30 8 1 0,0 0 3 0,6-8 5 15,-6 8 7-15,0 0 3 0,5-7 0 16,-5 7 3-16,9-6 2 0,-9 6-1 0,8-6-2 15,-2 2 0-15,1 0-2 0,1-2-1 16,4 0-1-16,-4 2-4 0,3-1-3 16,-1 1-4-16,3-2 2 0,2 0-7 0,1-2-2 15,4 2-1-15,-2 2-3 16,2 1-1-16,6-3 0 0,0-2-1 0,2 4-2 16,2 0-2-16,4-2-1 0,7 1 0 15,0-1-2-15,3 2 2 0,1 0-5 0,3-2 2 16,-3 2 0-16,5 3-1 0,-3-3 2 15,1-2-4-15,-1 4-2 0,3-2 4 0,-3 0 0 16,5 4-2-16,-4-2-1 0,1 0 0 16,1 0 0-16,2 0 2 0,2-1-3 0,-3 1-1 15,3 0 0-15,-1 2 0 0,1-4-2 16,-3 2 4-16,-2 0-2 0,4 0 3 16,-4 0-2-16,1 2-1 0,2-4 0 0,-5 2-1 15,5-1 2-15,2-1 3 0,-2 0-5 16,-5 0 2-16,5 2 1 0,0-2-3 15,-2 0 1-15,-1 0 2 0,5 0-4 16,-4 0 3-16,-1-1 0 0,3-1-4 0,1 0 2 16,-4 0 2-16,0 2-1 0,-1-2-2 15,3 2 0-15,0 0 2 0,-7 1-3 0,4-1 4 16,-2 0 0-16,1 0 0 0,-4 0 0 16,3 0 1-16,-2 0 0 0,-3 0 4 0,5 2 0 15,2-4-2-15,-12 5 3 0,8-3-1 16,-8 0 1-16,7 2 2 0,-6-2 0 15,-7 0-2-15,1 0 1 0,2 2-3 16,-4-2 4-16,-1 0-2 0,5 2 3 0,-5-2 3 16,5 1-3-16,-5-1 0 0,0 2 2 0,-1-2-2 15,1 0 2-15,0 2-1 16,0-2 2-16,-2 2-1 0,2 0 1 0,-6-2-1 16,-1 2 0-16,7-2 0 0,-3 3 1 15,-2-3 3-15,-1 2 0 0,1-2 0 0,-3 2 0 16,3 0-1-16,0 0-3 0,-2 0 2 15,2 0 0-15,-1 0-1 0,-1 0 0 0,-3 2-4 16,2-2 0-16,-4 2-4 0,2-2 3 16,-1 2-2-16,1 0 2 0,-2 0-4 0,-3 0-1 15,5 0 0-15,-3 0 2 0,0 0-1 16,1 2 3-16,1-2-4 0,-2 0 1 16,-1 2-4-16,2-2 1 0,1 2 2 15,3 0-4-15,-5 0 0 0,2-2 1 16,-4 2 3-16,0-2-1 0,-1 0 0 0,-12 0-5 15,20 2 2-15,-11-2-4 0,-9 0-2 16,15 2-2-16,-15-2-4 0,13 0 0 0,-13 0-4 16,0 0-6-16,15 2-11 0,-15-2-10 15,0 0-18-15,0 0-20 0,0 0-23 0,0 0-22 16,0 0-30-16,0 0-31 0,0 0-38 16,-31-16-93-16,19 12-104 0,-10 0-154 0,-3 1-76 15</inkml:trace>
  <inkml:trace contextRef="#ctx0" brushRef="#br0" timeOffset="4990.89">7411 10859 1575 0,'3'-6'-21'0,"2"0"16"16,-5 6 4-16,5-10 10 0,-4 5 5 15,-1 5 2-15,7-12 8 0,-2 6 2 0,-5 6 4 16,3-11 0-16,-1 5 2 0,1 0 3 16,4-2 4-16,-6 2 2 0,-1 6 11 0,2-11-7 15,1 3-1-15,-1 0 0 0,-2 8 3 16,0-15 4-16,-5 7-9 0,3-2-2 15,-4 2 1-15,-1-2-2 0,-3 1-1 0,-2-1-2 16,-6-4 0-16,-4 3-5 16,-11-5 3-16,-1 2 1 0,-3 1-1 0,-2 3 0 15,0-2-2-15,-2 3-2 0,0 1 1 16,0-2-2-16,-2 2 1 0,0 3-3 0,2-1-4 16,9 2-1-16,-1 0-3 0,1 2-3 15,0 0 0-15,-1 2-3 0,0 2 2 0,-1-2-4 16,-7 6-2-16,0-2 2 0,0 2-3 15,0 3-3-15,0 1 2 0,5 2-3 0,-4-1-3 16,-1 3-1-16,3 2 0 0,1-1 0 16,1 3 1-16,-2-1-3 0,2 3-2 15,1 1 0-15,-4 1-3 0,-4 3 3 0,9-2-2 16,-1 1 2-16,1-1 0 16,1 2-2-16,1-2 2 0,-7 10-1 0,0-4 0 15,3 4 0-15,5-5 2 0,1 1 1 16,2 0-2-16,2 0 3 0,0 3-1 0,-4 4-2 15,9-5 3-15,-2 0-1 0,5 2 0 16,0 2 4-16,3-2-3 0,0 2 2 0,4-1-2 16,3 1 1-16,-2-6-1 0,9-2 1 15,-3 0 0-15,1 2-3 0,1 0 2 16,2 0 1-16,-2 0 2 0,4 3-1 0,0-3 0 16,1 0-1-16,1 0 0 0,0-1 8 15,0 1-5-15,3-4 1 0,-3 11 1 16,5-10 4-16,0-1-4 0,-4-2 2 15,2-1-1-15,2 1 2 0,0-1 3 0,-1-3 0 16,3 3 1-16,-1-3-1 0,2 2 1 16,1-1 2-16,6 5 0 0,-4-4 0 0,5 4 3 15,-1-5 2-15,3 1 1 0,1 0 0 16,3-1 5-16,0 1-5 0,0-1 9 0,6 1 7 16,-1-1 2-16,2-1-1 0,1 1 3 15,2-1-2-15,-1 1 3 0,4-1-3 16,9 6 2-16,-1-4-1 0,-6-3 1 0,0-1-5 15,10 3-1-15,-1 1-1 0,-6-3-6 16,-3-3 8-16,2-1-6 0,-1 1-6 16,-1-1 2-16,3 2-3 0,-3-5-6 15,0-1 0-15,-3 2 7 0,2-2-8 0,-4-3 2 16,-2-3-5-16,-3 0 3 0,-1-4 2 16,3 0-5-16,8-4-5 0,2-2 4 0,-6-3 1 15,4-5-3-15,-3-2-1 0,-1-3-3 16,6-6-4-16,0-5 9 0,-12 3-2 15,2 0-2-15,1-10 2 0,1 0-3 0,-4-1 8 16,5-1 0-16,-5-4-6 0,0-2 1 16,1-4 7-16,0-1-6 0,-5-3 1 0,0-1-1 15,0-2 1-15,-6-3-6 16,0 1 4-16,-6-2-6 0,-2-2-4 0,-8 2 3 16,-5-7-2-16,-2 3 5 0,-9-2-12 15,-2-2 15-15,-7 4-12 0,-1-2 1 0,-5 2-4 16,-4 1 1-16,-1 4 3 0,0 2-5 15,-4 3 5-15,1 3-3 0,1 6 18 0,-2 2-15 16,1 7 7-16,-3 3-14 0,5 8-14 16,1 1-16-16,1 5-20 0,4 5-22 15,5 3-40-15,-1 3-38 0,3 2-58 0,-1 2-68 16,5 4-167-16,-1 2-26 0,4 4 55 16,-1 0-165-16,-3 5-90 0</inkml:trace>
  <inkml:trace contextRef="#ctx0" brushRef="#br0" timeOffset="6335.05">5694 11461 1496 0,'0'-9'-31'0,"0"9"7"16,0 0 8-16,0-10 7 0,0 10 10 15,0 0 3-15,2-8 7 0,-2 8 8 0,0-7 4 16,0 7 2-16,0 0 0 0,2-8-2 15,-2 8 0-15,0 0-4 0,0-8 0 0,0 8 0 16,0 0 0-16,0 0 1 16,3-8 3-16,-3 8-1 0,0 0 8 0,0 0-6 15,4-6 6-15,-4 6-5 0,0 0 4 16,0 0 1-16,0 0 1 0,0 0 0 16,0 0-1-16,3-8 2 0,-3 8-1 0,0 0 4 15,0 0-5-15,0 0 0 0,0 0-1 16,0 0-3-16,0 0 0 0,0 0-2 0,0-7 1 15,0 7-3-15,0 0 1 0,0 0-4 16,0 0-1-16,0 0 0 0,0 0-5 0,0 0 0 16,0 0 2-16,0 0-1 0,0 0-2 15,0 0 0-15,0 0 0 0,0 0-2 0,0-10-4 16,0 10 2-16,0 0 4 16,0 0-4-16,0 0 2 0,0 0-3 0,0 0 2 15,0 0-2-15,0 0 2 0,0 0 0 16,0 0-1-16,0 0 3 0,0 0 2 15,0 0-3-15,0 0 0 0,0 0-1 0,0 0-3 16,0 0 2-16,0 0-2 0,0 0-1 16,0 0 1-16,0 0 0 0,0 0-3 0,0 0 2 15,0 0-4-15,0 0-1 0,0 0 1 16,0 0-2-16,0 0 2 0,0 0-1 0,0 0 2 16,0 0-1-16,0 0-2 0,0 0-2 15,0 0 3-15,0 0-1 0,0 0 2 16,0 0-1-16,0 0 0 0,0 0-1 0,0 0 2 15,0 0-1-15,0 0-3 0,0 0 2 16,0 0 1-16,0 0 1 0,0 0-2 16,0 0 1-16,0 0 0 0,0 0-1 15,0 0 1-15,0 0 0 0,0 0 5 0,0 0-3 16,0 0-1-16,0 0 3 0,0 0-4 16,0 0 1-16,0 0-3 0,0 0 0 0,0 0 2 15,0 0 2-15,0 0-4 0,0 0 1 16,0 0-1-16,0 0 0 0,0 0 0 0,0 0 0 15,0 25 1-15,0-17 2 0,1-2-1 16,1 4-2-16,3-1 3 0,-3 3-2 16,2 2 1-16,0 1 0 0,3 2 1 15,-5 3-2-15,5 3 1 0,0 0 1 0,-4 1 0 16,2-1 0-16,-1-4 1 0,-2 3-7 16,5-5 0-16,-3 3-3 0,-2-6-1 15,-2-1-3-15,2 1 3 0,0-4 0 0,1-3 1 16,-1 3-2-16,3-4-5 0,-5 0-9 15,0-6-14-15,0 0-16 0,0 0-16 0,0 0-12 16,0 0-15-16,0 0-8 0,0 0-13 16,0 0-11-16,-7-27-24 0,4 13-31 0,-1 0-329 15,2-3-16-15</inkml:trace>
  <inkml:trace contextRef="#ctx0" brushRef="#br0" timeOffset="6732.27">5735 11432 1417 0,'0'0'-1'0,"2"-15"17"0,-2 9 15 15,0 6 3-15,2-12 12 0,1 8 6 16,-3 4 6-16,2-9 0 0,-2 9 0 0,2-8 2 16,-2 8-5-16,0-8-4 0,0 8-6 15,0 0-5-15,0 0 1 0,0 0 4 0,0 0 2 16,11-6 1-16,-11 6 2 0,0 0 1 16,0 0-2-16,26 20-4 0,-18-13-3 15,3 1-1-15,0 2-5 0,0 2 0 16,6 1-6-16,-2 1 3 0,2-1-4 15,0-1-4-15,1 0-1 0,-1-3 1 0,-1 1 1 16,-3-2-1-16,1-1 1 0,0-3-2 16,-1 0 2-16,-1 0 4 0,-1-2-1 0,-11-2-3 15,23-4 1-15,-10-2-4 0,0-1-4 16,0-5-1-16,0-4-2 0,0-1 3 0,-1-2-7 16,-4-1-2-16,-1 3 2 0,-4-7-5 15,0 3 0-15,-1 2-1 0,0-3-2 0,1 1-2 16,-3 1-2-16,-3 3 1 0,1-1-8 15,0 4-2-15,2 1-7 0,-3 1-8 16,3 3-6-16,-2-1-10 0,2 2-18 16,0-2-12-16,0 10-22 0,-1-9-14 15,1 9-8-15,-3-8-16 0,3 8-12 0,0 0-15 16,0 0-40-16,0 0-64 0,0 0-304 16,0 0-65-16</inkml:trace>
  <inkml:trace contextRef="#ctx0" brushRef="#br0" timeOffset="7062.94">6223 11158 1592 0,'6'-6'27'15,"-6"6"16"-15,0 0 9 0,7-5 3 16,-7 5-2-16,0 0-4 0,0 0-6 0,7-4-3 16,-7 4-2-16,0 0 8 0,0 0 1 15,13 11-1-15,-12-3-3 0,4 2-7 0,2 1 0 16,-4 5-4-16,4 1-7 0,-1 4-1 16,1 3 2-16,-2 1-8 0,-2-1-10 0,0-5-8 15,1 6-12-15,-1-5-9 16,-1-1-7-16,-1 1-11 0,-1-5-10 0,0-1-9 15,0-2-14-15,-1-1-17 0,-1-1-14 16,-3-4-25-16,0 0-45 0,2-1-61 16,3-5-233-16,-12 4 25 0</inkml:trace>
  <inkml:trace contextRef="#ctx0" brushRef="#br0" timeOffset="7391.92">6216 11269 1333 0,'0'-8'24'0,"2"2"4"0,3-2 4 0,0 0-1 16,-4 3-5-16,4-5 7 0,4 0-5 16,-1 1-1-16,3-1-1 0,2-2-1 15,2 3 0-15,0-3-2 0,5 4 1 0,-6-1-1 16,6-1-4-16,0 4 2 0,-4 0 0 16,4 3-1-16,0-1 3 0,-4 4-2 0,0 0 2 15,1 2-2-15,1 1 3 0,-3 1 5 16,-1 4-3-16,1 0-3 0,-2 1 0 0,-1 1 2 15,-2 2-5-15,-1-1 1 0,0 1 0 16,-5-1-1-16,-2 1-3 0,0 0 2 16,-4 1-1-16,-3 1 0 0,-1 3-3 15,-4 1-2-15,-2 2 0 0,-2-3 0 0,-11 6-4 16,7-5-1-16,-2-4-6 0,2 1-8 0,2-1-13 16,-2-2-22-16,3-3-24 15,0 1-29-15,4-4-38 0,3 0-65 0,-1-3-381 16,3 1-80-16</inkml:trace>
  <inkml:trace contextRef="#ctx0" brushRef="#br0" timeOffset="7939.6">6991 10971 1516 0,'0'0'-4'0,"7"-5"19"16,-7 5 9-16,0 0 8 0,0 0 0 0,0 0 6 15,4-6 3-15,-4 6 8 0,0 0 5 16,0 0-2-16,0 0 1 0,0 0 1 0,18 13-2 15,-14-7-2-15,0 0-4 0,0 2-3 16,1 0-4-16,-1 1-4 0,3 3-4 0,-3-2-3 16,0 2 0-16,1 1-8 0,-1 1 1 15,0-1-3-15,-2 1 0 0,3 2 0 16,-3-1-5-16,2 3 1 0,-4-1-3 16,2-2 0-16,0 5-2 0,-2-3 0 15,3-1-1-15,-3-1 0 0,0 1-7 0,2 1-10 16,-4-1-9-16,4-2-8 0,-2 1-10 15,0-1-16-15,-2-1-16 0,2-3-19 0,-3 4-22 16,1-4-15-16,0-3-37 0,0 1-69 16,2-2-303-16,0-6-37 0</inkml:trace>
  <inkml:trace contextRef="#ctx0" brushRef="#br0" timeOffset="8521.71">7063 10985 1442 0,'0'0'-18'0,"6"-6"23"15,-6 6 13-15,0 0 10 0,0-8 16 0,0 8 8 16,0 0 8-16,0 0 6 16,2-5 2-16,-2 5-2 0,0 0 3 0,0 0-2 15,0 0-4-15,0 0-2 0,0 0-4 16,0 0-5-16,0 0-7 0,0 0-4 0,0 0-2 16,0 0-5-16,0 0 0 0,0 0-4 15,0 0-3-15,0 0-1 0,-18 19-3 16,10-9 3-16,2-2-3 0,-5 1-2 0,0 3-4 15,1 0 1-15,-1-1-2 0,-1 3-2 16,0-2 0-16,-1-1-5 0,0-1 3 0,2 0-2 16,3-4-3-16,-1 2 4 0,3-3-5 15,-1 1 2-15,3-2-1 0,-3 2-2 0,7-6 2 16,-6 6-2-16,6-6 3 16,-4 5-2-16,4-5 3 0,0 0-3 0,0 0 1 15,0 0-2-15,0 0 2 0,0 0-1 16,6 10-1-16,-6-10 0 0,0 0 0 15,0 0 1-15,0 0-2 0,11 2 0 0,-11-2 0 16,0 0 0-16,0 0 0 0,6 4 1 16,-6-4 3-16,0 0 2 0,0 0 0 0,0 0 1 15,0 0-3-15,0 0 3 0,0 0-1 16,0 0 0-16,0 0-2 0,0 0-11 0,0 0-16 16,0 0-21-16,0 0-26 0,0 0-35 15,0 0-43-15,0 0-58 0,0 0-115 16,2-18-94-16,-2 18-140 0,0 0-52 15</inkml:trace>
  <inkml:trace contextRef="#ctx0" brushRef="#br0" timeOffset="9154.54">6833 11659 1533 0,'0'0'17'0,"0"0"13"16,0-7 7-16,0 7 1 0,0 0 5 15,0 0-1-15,0 0 3 0,0-10-2 16,0 10 4-16,0 0 1 0,7-8 7 0,-7 8 3 16,7-4 7-16,-7 4 5 0,0 0 4 15,9-6 2-15,-9 6-2 0,0 0 4 0,15-5 0 16,-15 5-1-16,13-6-6 0,-13 6-2 16,17-4-9-16,-11 0-6 0,-6 4 0 0,22-6-4 15,-11 2-4-15,-1 0-9 16,6 0 3-16,-1-2-6 0,2 1-3 0,0-1-3 15,5 0-8-15,2 0-3 0,-3 0 1 16,-1 2-2-16,1 0-3 0,-1-1-3 16,-1 1-2-16,-2 0-4 0,-4 0-3 0,2 2-11 15,-2 0 4-15,0-2-7 0,-13 4-2 16,20-3-9-16,-10 1-3 0,-10 2-9 0,15-4-8 16,-15 4-14-16,16-6-22 0,-9 2-17 15,-7 4-23-15,13-6-18 0,-13 6-19 0,8-9-31 16,-6 5-55-16,-2 4-72 0,6-6-276 15,-6 6-92-15</inkml:trace>
  <inkml:trace contextRef="#ctx0" brushRef="#br0" timeOffset="10983.84">13599 9906 1676 0,'0'0'46'0,"0"-13"7"0,0 3 5 0,0 3 1 15,0-1 8-15,0 8 8 0,-2-14 7 16,2 8 7-16,0 6 1 0,-1-9 0 0,1 9-4 15,0-10 0-15,0 10-9 0,-5-8-1 16,0 4-6-16,5 4-3 0,-15-5-8 0,15 5-3 16,-21 0-6-16,-1 2-2 0,-4 3-4 15,-10 5-1-15,-3 0-2 0,-4 3-4 16,-1 3-2-16,-7 5-2 0,-1 0-6 16,0 1 3-16,0 1 1 0,3-2 0 15,-2 3 2-15,5-1 0 0,-2 2-6 0,9-5-5 16,6 1 4-16,-3 3 0 0,2-3-5 15,1 3 0-15,0 1 0 0,7 0-2 0,1-2 5 16,1 0-10-16,2 2-2 0,1 1 2 16,1-1-7-16,4 0 2 0,-2-3-4 0,5-3 4 15,-7 9-5-15,7-5 4 0,3-3-3 16,-1 1-1-16,1 0 0 0,-2 2 3 16,-3 6-5-16,4-4 5 0,3-1-3 15,-1-3 0-15,5 5 6 0,-5-3-1 16,5 2-4-16,-3 1 3 0,5-5-3 0,1 3 3 15,-6 1-3-15,6-4 1 0,-3 0 1 16,2-1-1-16,0 1-4 0,0-2 0 0,0 1-3 16,4-3 6-16,-4 1-3 0,4-3 2 15,0 5 0-15,0-3 0 0,0 1 3 0,2-1-5 16,1 1 1-16,-1 0-2 0,1-1 1 16,2 1 7-16,-2-1-3 0,4-2-1 0,-2 3 2 15,1-3 1-15,4 5 2 0,-2-3-4 16,1 2 7-16,2-1-5 0,2 0 1 15,0-1 6-15,3 1 1 0,3 3 8 0,6-1-3 16,0-1 5-16,1 1-2 16,4-5-3-16,-1-1 4 0,1 1-4 0,4-3 0 15,1 2-6-15,0-5 5 0,1 1-15 16,2-2 13-16,1-3-11 0,-7-1 6 0,12 2-1 16,-2-2 0-16,2-4-2 0,3 0 2 15,-1 0-4-15,1-2 0 0,2-2 1 0,-2-2-8 16,3-3 2-16,0 1-3 0,6-6 3 15,-2-1 1-15,0-4-3 0,3-5-1 0,2 1-2 16,-5-5-4-16,-1-1 6 0,3-4-2 16,3-4-2-16,-4-4-2 0,-1-1-10 0,0-7 4 15,4-13 5-15,-12 9-2 16,-5-3 2-16,-2-4-2 0,-2-2-3 0,-8-2-3 16,0-2-2-16,-5-1 3 0,-4-5-2 15,-14 5 6-15,0-3 0 0,-8 3-2 16,-10 3-2-16,-3 2 8 0,-8 2-3 0,-7 4-4 15,-10 1 1-15,-3 5 3 0,-1 1 5 16,-8 6-4-16,-2 3-3 0,1 5-8 0,-6 6-22 16,6 1-19-16,-2 9-27 0,11 5-31 15,1 4-41-15,-2 7-43 0,3 3-55 0,13 3-135 16,-13 5-103-16,4 4 55 0,3 2-181 16,7-3-118-16</inkml:trace>
  <inkml:trace contextRef="#ctx0" brushRef="#br0" timeOffset="11669.23">12728 10721 1718 0,'1'-4'4'0,"-1"4"12"0,2-12 4 16,-2 12 2-16,3-7 10 0,-3 7 6 16,0-8 9-16,0 8 7 0,0 0 1 0,2-8 5 15,-2 8 3-15,0 0 3 0,0 0 5 16,0-8 2-16,0 8 1 0,0 0 4 0,0 0-3 16,0 0-4-16,0 0-1 0,0 0 0 15,0 0 3-15,0 0-3 0,0 0-6 16,0 0 1-16,0 0-4 0,13 27-2 15,-9-17-8-15,-1 2-1 0,0 0-6 16,2 3-4-16,1 3-8 0,-4-1 3 0,8 3-5 16,-7-3-5-16,2 2 2 0,2 1-7 15,-4-3-2-15,2 2 0 0,0-1-3 0,-2-3-1 16,2-1-12-16,0-2-8 0,-3-1-8 16,-1-1-7-16,-1-2-8 0,2 0-13 0,-2-8-13 15,0 10-31-15,0-10-25 0,0 0-28 16,-3 7-35-16,3-7-27 0,0 0-48 15,0 0-73-15,0 0-89 0,-22-21-178 0,17 11-88 16</inkml:trace>
  <inkml:trace contextRef="#ctx0" brushRef="#br0" timeOffset="12084.2">12770 10660 1655 0,'0'0'26'0,"0"-9"15"0,0 9 8 15,-1-8 1-15,1 8 0 0,1-6 3 16,-1 6-4-16,0 0-4 0,0 0 2 0,0 0 7 16,0 0 3-16,14-2 1 0,-14 2 7 15,0 0-2-15,21 10-3 0,-10-4 0 0,1 2-5 16,4 1 2-16,-1-1-7 16,2 2-3-16,1 2-7 0,-2-1-1 0,2 1-6 15,2 0-1-15,-5-1-5 0,-2-1-3 16,1 0-1-16,1 0-2 0,-2-1-2 0,0 1-3 15,-1-2 4-15,-4-2-7 0,0 1 1 16,2-3 2-16,-5 0 0 0,-5-4 5 0,12 6 0 16,-12-6 0-16,0 0-1 0,0 0-4 15,28-16-5-15,-22 5-8 0,5-5 1 16,-2-5-4-16,-3-1 2 0,3-3-3 0,-5-2-4 16,0-1 0-16,1-1 0 0,-4 0-3 15,-1 2 1-15,0 5 2 0,0-1 0 16,0 6 1-16,-1-2 0 0,-1 5 1 15,-1 1-5-15,1-1-6 0,0 4-18 0,-1 2-18 16,3 8-20-16,-1-11-21 0,1 11-17 16,-4-8-24-16,4 8-28 0,0 0-41 0,0 0-89 15,0 0-375-15,0 0-161 0</inkml:trace>
  <inkml:trace contextRef="#ctx0" brushRef="#br0" timeOffset="12441.05">13320 10418 1754 0,'13'-2'-26'0,"-13"2"20"0,0 0 5 16,0 0 11-16,0 0 5 0,0 0 12 0,0 0 5 15,0 0 4-15,0 0 3 16,0 0-1-16,23 8 0 0,-23-8-2 0,5 11-1 16,-2-3-3-16,4 2-2 0,-3 2-5 15,-2 1-4-15,0 3 0 0,0-1-4 16,-2 4-3-16,3 1-13 0,-6 1-11 0,6 0-20 15,-6-1-23-15,6-1-26 0,-6-3-21 16,1-1-21-16,0-3-38 0,2-2-63 0,-2-2-259 16,0 0 12-16</inkml:trace>
  <inkml:trace contextRef="#ctx0" brushRef="#br0" timeOffset="12736.96">13274 10507 1401 0,'2'-13'37'0,"0"3"8"15,-1 0-5-15,2 5-6 0,1-3 0 0,2 0 2 16,1 2 2-16,2 0 0 0,3 2-1 16,1 0-2-16,1 1-2 0,0 3-8 0,-14 0-3 15,38 1-3-15,-19-1-1 0,3 4-3 16,-3 2-3-16,3-2 1 0,-3 4-6 0,-2-2 1 16,1 2-2-16,-3-1-3 0,0 1 4 15,-2 2-4-15,-5-3 2 0,2 3 4 16,-4-2 5-16,1 2-3 0,-6-1 6 0,2 1 0 15,-3 1 1-15,0 1 1 16,-3 2-1-16,-3-1-1 0,-2 1 0 0,1 1-4 16,-4-1-1-16,1 0-1 0,-4 1-3 15,1 1-2-15,-4-2-12 0,0-3-20 0,1-1-22 16,1 0-39-16,0-4-31 0,0-1-83 16,4-3-375-16,1-2-76 0</inkml:trace>
  <inkml:trace contextRef="#ctx0" brushRef="#br0" timeOffset="13784.32">14035 10223 1433 0,'0'0'-40'16,"0"0"32"-16,0 0 14 0,0 0 4 16,0 0 1-16,0 0 6 0,0 0 4 0,0 0 9 15,0 0 2-15,0 0 6 0,0 0 2 16,0 0 1-16,0 0 3 0,0 0 4 0,0 0 0 15,0 0 2-15,0 0-1 16,0 0 0-16,0 0-3 0,0 0 0 0,0 0 0 0,-13-13-5 16,13 13-3-16,0 0-5 0,0-10 0 15,0 10-2-15,0-10-4 0,0 10-4 0,2-9-1 16,1 3-4-16,1-2-2 16,-1 0 1-16,-2 1-2 0,4-1-4 0,2-2-1 15,-4 2 1-15,7-1-4 0,-7 1 3 16,6 0-2-16,-5 2-3 0,3-2 1 0,0 5-2 15,-3-3-1-15,4 2 1 0,-8 4-4 16,11-8 3-16,-11 8-3 0,9-4-2 16,-9 4 3-16,0 0 1 0,15 2 2 0,-15-2 0 15,10 10 4-15,-7-4-3 0,-1 1 1 16,0 1 1-16,-2 2-1 0,-4 6 4 0,1-3-5 16,1 5 3-16,-4-1 6 0,-1 6 0 15,-6-1 4-15,-2 8 2 0,1-2 2 16,0-3 1-16,-2 4 1 0,0-1 0 15,-1-1-2-15,2-4-1 0,4-5-1 0,-2 1 4 16,3-1-7-16,-3-3 4 0,1-1-2 16,1-1-1-16,3-1 2 0,-1 0 4 0,-2-5-5 15,5 1-2-15,-3 0 1 0,6-2-1 16,-4-1 5-16,2-1-1 0,5-4 4 16,-8 6-4-16,8-6-1 0,0 0 2 0,0 0-6 15,0 0-1-15,0 0 3 0,0 0-8 16,0 0-2-16,0 0 2 0,0 0-3 0,32-12 0 15,-21 10 0-15,2-1-1 0,0-1 2 16,2 2-3-16,3-2 0 0,-6 4-2 16,4-2-1-16,0 0 3 0,-3 0-4 15,2 0 0-15,-2 2-1 0,-13 0 1 0,25-2 0 16,-11 2-3-16,-14 0-3 0,15-2-4 16,-15 2-4-16,15 0-11 0,-15 0-10 0,13-3-23 15,-6-1-19-15,-7 4-31 0,11-8-36 16,-4 2-45-16,-4-2-74 0,0 3-120 15,1-3-271-15,1 2-148 0</inkml:trace>
  <inkml:trace contextRef="#ctx0" brushRef="#br0" timeOffset="24363.16">16673 13231 837 0,'0'0'170'0,"0"0"-71"0,0 0-41 0,9-3-16 15,-9 3-16-15,0 0-12 0,0 0 6 16,11-4-3-16,-11 4-3 0,9-4-5 16,-9 4 4-16,11-2-4 0,-11 2 1 0,13-4-15 15,-13 4-18-15,0 0-9 0,15 0-19 16,-15 0-18-16,10-2-35 0,-10 2-74 0,13-4-120 16,-13 4 184-16</inkml:trace>
  <inkml:trace contextRef="#ctx0" brushRef="#br0" timeOffset="25491.54">16989 13202 912 0,'0'0'57'0,"6"6"3"0,-6-6 6 16,0 0 2-16,0 0 3 0,0 0 10 16,0 0 2-16,8 6 5 0,-8-6 2 0,0 0 2 15,0 0 1-15,0 0 1 0,0 0 2 16,0 0 2-16,0 0-2 0,0 0 1 0,0 0 0 15,0 0 2-15,7 6 0 0,-7-6 1 16,0 0-2-16,0 0 1 0,0 0-4 16,0 0-3-16,0 0-10 0,0 0-12 0,0 0-5 15,0 0-6-15,0 0-9 16,3-24-4-16,-3 17-3 0,2-3-5 0,-2 0 3 0,2-4-5 16,-2-1-5-16,1-2 0 15,-1-3-4-15,0 1-2 0,0-2-4 0,0-1 6 16,0-1-4-16,-1-4 1 0,1-1-14 15,0 1 1-15,0-2 4 0,-2 2-8 0,0-3 6 16,2-1-8-16,0 0 6 0,-3-11-3 16,3-1 4-16,3 8-2 0,-3-8-2 15,4 2 3-15,0 0-4 0,3 1 0 0,-1 1-3 16,1 0 0-16,1 2 3 0,2 0-7 16,0 0 4-16,-2-2 2 0,3 4 0 0,0-2-1 15,2 2-1-15,0-1-6 0,0-1 4 16,2 0 6-16,0-2-2 0,-2 0-2 15,1 0-1-15,2 0 4 0,-1 0 3 16,5-1-9-16,1-7 4 0,1 1 2 0,-6 7 1 16,4 2-9-16,0-2 2 0,-3 2 3 15,0-2 2-15,1 0-7 0,1 2 2 0,-4 2 8 16,0 0-8-16,0 0-2 0,0 4 5 16,-2 0 0-16,0 6-3 0,-2 3 3 15,-2 1 9-15,-1-1-14 0,1 1 1 0,0 4 3 16,-3-1-6-16,3 1 3 0,-3 0-1 15,3 1 0-15,-3 0-6 0,1-1 2 16,-3 3 2-16,5-1 2 0,-5 1 4 0,5 2-2 16,-4 1 1-16,-2 1-10 0,2 0-3 15,0 0-9-15,-4 3-4 0,1 1-4 16,5-2-3-16,-4 2 0 0,-3 6-2 0,3-10-5 16,-3 10 3-16,2-9 2 0,3 5 4 15,-5 4-5-15,2-8 3 0,-2 8-1 0,4-8 2 16,-4 8 3-16,2-8 6 0,-2 8-2 15,5-9 1-15,0 3 3 0,-5 6 2 16,1-12 1-16,1 7 5 0,-2 5-1 0,7-12 3 16,-4 6 2-16,-3 6-3 15,1-10 2-15,1 3 0 0,-2 7 3 0,7-12-2 16,-5 6 2-16,1 1-1 0,-2-1 6 0,4 0-4 16,-1-2 1-16,-4 8 1 0,4-11-3 15,0 5 3-15,1 0 0 0,0 0 0 16,-4 0-1-16,-1 6 3 0,7-12-2 0,-5 9-2 15,-2 3 1-15,4-10-1 0,-4 10 1 16,5-8 1-16,-5 8 1 0,4-6-9 0,-4 6-7 16,4-4-13-16,-4 4-14 0,0 0-12 15,2-8-19-15,-2 8-20 0,0 0-27 16,0 0-32-16,2-7-32 0,-2 7-49 0,0 0-97 16,0 0-330-16,0 0-159 15</inkml:trace>
  <inkml:trace contextRef="#ctx0" brushRef="#br0" timeOffset="26106.59">17925 9767 1705 0,'0'-8'-49'0,"0"8"12"15,0 0 11-15,0-8 10 0,0 8 7 16,0 0 10-16,0 0 10 0,0 0 11 0,0 0 3 16,0 0 12-16,0 0-4 0,0 0 5 15,-19 16 1-15,12-10 0 0,5 1-3 0,-4 5-2 16,1 0 3-16,2 0 0 0,-4 5-1 16,0 0-3-16,6 5 3 0,-6 1-7 15,2 4 1-15,-3 10-3 0,2 2-3 16,-3 0-2-16,3 0-2 0,-1 0 1 0,2-2-5 15,2-6-1-15,-5-6-2 0,4 0-14 16,3-6-9-16,1-3-10 0,-3-1-8 16,-1-1-3-16,1-4 1 0,1-2-17 0,2-8-19 15,-1 7-21-15,1-7-19 0,0 0-18 16,0 0-19-16,0 0-22 0,-3-25-319 0,3 11 11 16</inkml:trace>
  <inkml:trace contextRef="#ctx0" brushRef="#br0" timeOffset="26380.25">17787 10103 1260 0,'0'-18'-9'0,"2"1"14"0,1 3 9 0,1-1 10 15,0 3 12-15,3-2 6 16,1-1 2-16,1 1 2 0,2 0 0 0,4-1-3 16,3 1-3-16,0 1 0 0,2-1-2 0,-1 3-6 15,6 1-3-15,-4 2-1 0,-1 0-1 16,-4 3-7-16,6 1 0 0,-4 0-3 16,-4 2 1-16,1 0-6 0,-2 2 0 0,0 0 1 15,-13 0-8-15,22 2 4 0,-14 2-2 16,4 0 0-16,-4 0-1 0,-3 1 3 15,-4 1 4-15,2 2 2 0,-3-8 7 0,-4 15-1 16,-5-5 6-16,1-2-3 0,-5 3 0 16,-7 1-5-16,1 0-1 0,-6-3 0 15,2 3-3-15,0-2-4 0,-1-2-4 16,-1 0-6-16,8-3-17 0,3-1-13 0,1-2-25 0,1 0-31 16,12-2-29-16,-15 0-73 15,15 0-118-15,0 0-166 0,2-13 21 0</inkml:trace>
  <inkml:trace contextRef="#ctx0" brushRef="#br0" timeOffset="26765">18409 9893 1245 0,'0'0'-23'0,"13"-8"8"0,-13 8 11 0,0 0 9 16,0 0 11-16,0 0 10 0,0 0 9 15,0 0-1-15,-32-9 12 0,17 10 6 0,-3 3 10 16,-2 2 2-16,-3 4 5 0,2-1-2 15,-7 9-1-15,1-1-3 0,0 5-4 0,2-1-5 16,9 1-5-16,3-3-4 0,1-1-5 16,9-3-1-16,-2 3-4 0,3-3-1 15,7-1-6-15,0-2-3 0,2-1-1 16,4 1-10-16,2-4-8 0,0-2-17 16,0-2-14-16,-1-4-29 0,-12 0-31 0,29-2-39 15,-14-6-67-15,2 2-129 0,-1-4-173 16,-1-1 0-16</inkml:trace>
  <inkml:trace contextRef="#ctx0" brushRef="#br0" timeOffset="27149.45">18779 9788 1261 0,'0'0'-6'0,"8"-6"19"16,-8 6 18-16,0 0 15 0,6-3 13 0,-6 3 3 15,0 0 3-15,10-4 0 0,-10 4-7 16,0 0 5-16,0 0 9 0,0 0 1 16,0 0 6-16,3 15 0 0,-3-7-1 0,-2 2-2 15,2 3-2-15,-4 5 0 16,-3 1-5-16,4 2-6 0,-4 5-2 0,0-1-6 15,5-2-1-15,-5 2-2 0,3 1-9 16,3-5-2-16,-2 1-3 0,-2-3-2 0,3-1-3 16,0-3-5-16,2 1-1 0,0-3-1 15,-1-3-2-15,1 0-4 0,-3-2 1 0,3-8-2 16,-2 13 0-16,2-13-3 0,0 0-20 16,0 0-20-16,0 0-28 0,0 0-29 15,0 0-38-15,0 0-51 0,0 0-70 0,-9-25-158 16,11 15-275-16,-2 0-169 0</inkml:trace>
  <inkml:trace contextRef="#ctx0" brushRef="#br0" timeOffset="28763.64">18880 13267 1682 0,'8'-2'-106'0,"-8"2"10"0,0 0 13 16,0 0 6-16,0 0 8 0,0 0 3 0,0 0 8 15,0 0-1-15,20 3-7 0,-20-3 3 16,0 0-9-16,6 4 0 0,-6-4 9 0,0 0 4 15,7 4 8-15,-7-4 8 0,0 0 9 16,0 0 19-16,6 6 22 0,-6-6 7 0,0 0 18 16,0 0 2-16,0 0 9 15,0 0 2-15,9 4 7 0,-9-4 9 0,0 0 2 16,0 0 6-16,0 0 2 0,0 0-2 16,0 0 10-16,0 0-3 0,0 0 3 15,0 0 5-15,0 0-3 0,0 0 3 0,0 0-4 16,6 4-6-16,-6-4 0 0,0 0-4 15,0 0-3-15,0 0-2 0,0 0-6 0,0 0 1 16,7 6-5-16,-7-6 4 0,0 0-4 16,0 0-3-16,0 0-1 0,6 8-4 0,-6-8-3 15,7 5 0-15,-7-5-5 0,7 8-5 16,-7-8-4-16,6 10 3 0,-2-6-6 16,-4-4-1-16,6 15-1 0,-1-5 0 15,0 0 0-15,-4 2 0 0,3-1-5 16,1 3 3-16,0 3-1 0,-2 0-4 0,2 3 2 15,1 3 0-15,1 4-2 0,-1 10 0 16,5 2-1-16,-2 0-1 0,-1 2-1 0,4 2 2 16,1-2 0-16,2 13 0 0,0 0 0 15,-1 5 4-15,4-1 2 0,-1 2-3 0,1 2 2 16,-2 0-3-16,2-1 1 0,-1 1-5 16,1-3-1-16,-3-3 3 0,-1 2 3 15,1-4-8-15,-2 3-1 0,-3-10 3 16,-2-1 5-16,0 3 0 0,-1-5 4 15,0 5 6-15,-3-1-4 0,0-3 0 0,1 4 4 16,-4 0-6-16,1-3-1 0,1 0 2 16,-1 3 2-16,0-4 2 0,1 0-9 0,-2-1 3 15,-1-1 1-15,2-4-2 0,1 2 2 16,4-3 4-16,-5-5 9 0,2 6 3 0,5-7 5 16,-8-5 2-16,6-2-5 0,-2 1-2 15,-2-1-7-15,4 0 8 0,-2-4 3 0,-4-1-11 16,5-1 4-16,-2 0-5 0,-2-3-6 15,-1 1 2-15,4-3-7 0,-5-2 4 16,6-3-3-16,-5 1-5 0,1-2-5 0,-1 0 3 16,-1-8-3-16,3 13-1 0,-3-5-15 15,0-8 0-15,2 8-19 0,-2-8-21 16,0 0-20-16,2 10-31 0,-2-10-38 16,0 0-45-16,0 0-51 0,0 0-78 0,0 0-155 15,0 0-32-15,-2-33 54 0,7 15-204 16,-3-1-142-16</inkml:trace>
  <inkml:trace contextRef="#ctx0" brushRef="#br0" timeOffset="34750.07">19313 16201 1785 0,'0'0'16'0,"0"0"19"15,3-8 13-15,-3 8 7 16,0 0 9-16,0 0 6 0,4-10 6 0,-4 10-5 15,0 0-3-15,0 0-4 0,0 0-6 16,3-9-8-16,-3 9-5 0,0 0-5 16,0 0 0-16,0 0 3 0,0 0-1 0,0 0 3 15,0 0-5-15,0 0 6 0,0 0-1 16,0 0-1-16,0 0-1 0,18 23 6 0,-11-13-3 16,-4 4-1-16,0 1 4 0,4 9 6 15,-4 1-6-15,2 0-3 0,5 12-4 16,-4-3-3-16,3 5-2 0,-3-2-2 0,2 0-4 15,6-2 0-15,-6-1-9 16,-2-5-1-16,4-6 0 0,-7 2-5 0,2-4-13 16,2-1-18-16,-4-1-13 0,2-3-13 15,0-3-15-15,-3-1-16 0,-1 0-12 0,2-5-11 16,-3 1-21-16,0-8-30 0,0 0-34 16,-3 10-44-16,3-10-73 0,0 0-85 15,0 0-242-15,-10-21-122 0</inkml:trace>
  <inkml:trace contextRef="#ctx0" brushRef="#br0" timeOffset="35050.96">19464 16240 1658 0,'-1'-14'8'0,"2"1"16"16,-1 1 8-16,3 2 7 16,-3 2-1-16,0 8 0 0,7-13-3 0,-4 5-3 15,4 0-5-15,1 2-2 0,4-1-4 16,1 3-3-16,2-2 1 0,-1 0-5 0,2 2 0 15,-4 2-2-15,4-2-3 0,-1 2-3 16,-15 2-5-16,23 0 0 0,-23 0-2 0,23 0-1 16,-23 0-2-16,15 0 2 0,-15 0 7 15,0 0 2-15,8 8 5 0,-8-8 0 16,0 0 4-16,-6 14-2 0,6-14 3 0,-15 13-1 16,6-7 0-16,-1 2 2 0,-2 0-4 15,0 0 1-15,-4-1-2 0,6 1-2 16,0-2-13-16,0-2-20 0,4 2-25 0,6-6-36 15,-15 6-30-15,5-2-55 0,10-4-82 16,-5 5-282-16,5-5-35 0</inkml:trace>
  <inkml:trace contextRef="#ctx0" brushRef="#br0" timeOffset="35377.94">20058 16024 1539 0,'10'-4'28'0,"-10"4"8"0,0 0-1 16,0 0 1-16,3-10 6 0,-3 10 1 0,0 0 3 16,0 0 1-16,0 0 3 0,0 0 6 15,0 0 3-15,-41 10 8 0,26 0 2 16,0 5 4-16,-9 8 6 0,3 3 3 0,-1 3-6 15,5 2-4-15,2 2-1 16,2-1-9-16,2 3-7 0,7-6-8 0,4-6-3 0,3-4-4 16,0 4-9-16,8-3-17 0,1-1-14 15,4-5-16-15,4-1-17 0,-3-5-16 16,0 0-15-16,-2-6-24 0,2-2-23 0,1-2-29 16,-3-6-32-16,0 0-56 15,-2-3-452-15,2-3-174 0</inkml:trace>
  <inkml:trace contextRef="#ctx0" brushRef="#br0" timeOffset="38738.43">17320 13343 1362 0,'0'0'-64'0,"0"0"24"16,0 0 13-16,0 0 4 0,0 0 20 15,0 0-24-15,0 0 15 0,0 0-6 0,0 0 12 16,0 0 0-16,0 0-1 0,0 0 3 15,0 0 1-15,0 0 2 0,0 0 3 0,0 0 11 16,0 0 1-16,0 0 7 0,1-6 11 16,-1 6 0-16,0 0 2 0,0 0 3 15,0 0-4-15,0 0 1 0,0 0-4 16,0 0-4-16,0 0 3 0,0 0-7 16,0 0 2-16,0 0-4 0,0 0 1 0,0 0-6 15,0 0 2-15,0 0-3 0,0 0-2 16,0 0-7-16,0 0 6 0,0 0 1 0,0 0-7 15,13-2 4-15,-13 2-4 0,0 0 3 16,0 0-3-16,0 0 1 0,12 0 3 0,-12 0-3 16,0 0 0-16,0 0 2 0,0 0 0 15,16-2 3-15,-16 2-3 0,0 0-3 16,0 0 6-16,13 0-3 0,-13 0-3 0,0 0 1 16,0 0-4-16,12-2 1 0,-12 2 3 15,0 0-4-15,15 2-1 0,-15-2 2 16,0 0-2-16,12 2 1 0,-12-2-3 15,11 2 4-15,-11-2-1 0,13 2-1 0,-13-2 3 16,8 0-2-16,-8 0 0 0,0 0-4 16,20 2 3-16,-20-2 0 0,13 0-3 0,-13 0 4 15,13 2-2-15,-13-2 0 0,13 0 0 16,-13 0 4-16,0 0-8 0,20 0 6 0,-20 0-2 16,12 2 1-16,-12-2 1 0,16 0-1 15,-16 0 1-15,13 1 2 0,-13-1-1 16,15 2-3-16,-15-2 2 0,14 0 1 15,-14 0 1-15,17 0 0 0,-7 2 3 16,-10-2-1-16,16 2-6 0,-5-2 4 0,-11 0 0 16,15 2 0-16,-15-2 2 0,17 2 2 15,-8 0-5-15,-9-2 1 0,20 2-1 0,-12-2-1 16,-8 0-1-16,17 2 2 0,-17-2-3 16,16 2 0-16,-16-2 2 0,17 2-3 0,-17-2 4 15,18 2-1-15,-18-2-4 0,14 0 4 16,-14 0-1-16,17 0-3 0,-6 0 5 15,-11 0-1-15,17-2 0 0,-17 2 0 0,23 0-1 16,-23 0-1-16,15 0 1 16,-15 0-1-16,16 0-3 0,-5 0 3 0,-11 0-1 15,20 0 4-15,-20 0-3 0,20 0 1 16,-10-2-4-16,-10 2 2 0,21 0 2 0,-8 0-4 16,-13 0 6-16,25 0-1 0,-15-2 2 15,1 2-5-15,-11 0-1 0,21 0-1 0,-7-2 7 16,-14 2-4-16,16 0 3 0,-16 0-3 15,23 0 4-15,-13 0-5 0,-10 0-1 16,20-2 7-16,-9 2-7 0,-11 0-2 0,16 0 5 16,-4-2-2-16,-12 2 2 15,19 0-2-15,-9-2 4 0,-10 2-5 0,22-2 2 16,-13 2 0-16,-9 0-1 0,22-2 1 16,-9 0-2-16,-13 2 3 0,18-2 0 0,-5 2 3 0,0-1-3 15,1-1-2-15,-1 0 3 16,-13 2 0-16,24-2-1 0,-12 2 2 0,4-2-3 15,-5 0 4-15,1 0 1 0,-12 2-2 16,24-2-5-16,-12 0 4 0,0 2 1 0,-12 0-3 16,24-4 1-16,-16 4 0 0,5-2 5 15,-13 2-3-15,22-2-1 0,-14 2 0 16,-8 0 3-16,22-2-2 0,-13 0 3 0,-9 2 5 16,17-2-4-16,-17 2-1 15,15-2 3-15,-15 2-3 0,13-2 4 0,-13 2-1 16,13-2-4-16,-13 2-1 0,11-2 2 15,-11 2-3-15,10-1 1 0,-10 1-1 0,11-2 5 16,-11 2 0-16,13-4-3 0,-13 4 5 16,11-4 2-16,-11 4-3 0,11-2 0 0,-11 2-1 15,8-2 0-15,-8 2 0 0,0 0 1 16,11-4 1-16,-11 4 5 0,0 0-4 16,0 0 0-16,13-2 0 0,-13 2 7 0,0 0-5 15,0 0 4-15,0 0 2 0,0 0-1 16,0 0 4-16,14-2-1 0,-14 2-3 0,0 0-3 15,0 0 3-15,0 0 1 0,0 0 1 16,0 0-7-16,0 0-3 0,0 0 0 0,0 0-4 16,0 0 2-16,0 0-18 0,0 0-9 15,0 0-20-15,0 0-18 0,0 0-21 16,0 0-23-16,0 0-41 0,0 0-66 16,0 0-404-16,0 0-110 0</inkml:trace>
  <inkml:trace contextRef="#ctx0" brushRef="#br0" timeOffset="46214.7">20440 15787 1556 0,'0'0'-66'16,"0"-8"19"-16,0 8 1 0,0-10 12 0,0 10 16 16,0-8 6-16,0 8 0 0,0 0 5 15,0-11 10-15,0 11-1 0,0-6 5 16,0 6 2-16,0 0 2 0,0 0 0 0,0-10 3 16,0 10 7-16,0 0 11 0,0 0 4 15,-1-8 6-15,1 8 5 0,0 0 4 16,0 0 2-16,0 0 3 0,0 0-6 0,1-9-2 15,-1 9 1-15,0 0 4 0,0 0-2 16,0 0 0-16,0 0 5 0,0 0-5 16,0 0-1-16,0 0 2 0,0 0-7 0,0 0-1 15,0 0-5-15,0 0-2 0,0 0-4 16,0 0-2-16,0 0-4 0,0 0-5 0,0 0 3 16,0 0 2-16,0 0 2 0,0 0 0 15,0 0-5-15,0 0 0 0,-3 27-1 16,3-27-5-16,-3 16 2 0,3-3-2 0,-2-3-2 15,0 4 2-15,-1-1-5 0,3 3 0 16,-2 1 4-16,2 3-3 0,-1-1-2 16,1 1 1-16,0 1 4 0,-3 1-4 15,1-1 0-15,2 0-2 0,-2 2-3 0,-1-1 0 16,3 1 3-16,-2-2-2 0,2 3-3 16,-1-1 1-16,1-2 0 0,-3 1-3 0,3-1 0 15,0 3 0-15,0-3 2 0,0-1 0 16,0-1-4-16,0-1-1 0,0-3 1 0,-2 1-8 15,2-3-9-15,0-1-9 0,-2 1-8 16,2-3-15-16,0-1-13 0,0 1-13 16,0-4-14-16,0-6-22 0,0 10-43 15,0-10-57-15,0 0-112 0,0 0-310 16,20-18-129-16</inkml:trace>
  <inkml:trace contextRef="#ctx0" brushRef="#br0" timeOffset="53275.91">20786 15698 775 0,'0'0'176'0,"0"0"-82"15,0 0-24-15,0 0-13 0,0 0-22 0,-16 0 9 16,16 0-9-16,0 0-10 16,0 0-2-16,0 0 2 0,0 0-7 0,0 0 4 15,0 0-4-15,0 0 2 0,0 0 3 16,0 0 5-16,-10 1 0 0,10-1 0 15,0 0 7-15,0 0 0 0,0 0 1 0,0 0 4 16,0 0-1-16,0 0-3 0,-8 2 4 16,8-2-8-16,0 0 2 0,0 0-1 0,0 0-2 15,0 0-1-15,0 0-4 0,0 0-2 16,-10 4-5-16,10-4 4 0,0 0-5 0,-13 6 1 16,13-6-2-16,-12 6 1 0,6 0 0 15,-4-3 0-15,4 5 4 0,-3 2-1 16,-1-2-4-16,4 3 3 0,-4 1-1 0,4 4 0 15,2 1-5-15,1-3-1 16,2 5-1-16,2-3-5 0,4 3 3 0,0-1 0 16,3 2-2-16,0-1-1 0,5-3 0 15,2-1-2-15,1 1 2 0,3-3 2 0,-1-1-2 16,-4-5-1-16,1 1 0 0,5-4 1 16,-5 0 0-16,1 0 0 0,-1-4-1 0,0 0-1 15,-2 0 0-15,0-4 5 0,3-2-6 16,2-4 1-16,4 1-2 0,4-13-1 15,0-1 1-15,-1-4 1 0,-1 0 1 0,-1-2 1 16,0 1-1-16,-4-3-3 0,-4 2 6 16,-3 0-5-16,0 1-1 0,-8 7 5 15,3 2 1-15,-5-1 2 0,-2 3-2 16,0 2-3-16,-2-3 0 0,-5 6-1 0,3-3 1 16,-8 3-8-16,0 2-17 0,-1 3-23 15,-3 3-17-15,4 2-29 0,-5 4-33 0,0 0-39 16,-1 0-106-16,0 3-344 0,8 1-111 15</inkml:trace>
  <inkml:trace contextRef="#ctx0" brushRef="#br0" timeOffset="54982.78">21054 15531 1568 0,'0'0'-70'0,"0"0"15"0,0 0 17 16,0 0 11-16,0 0 5 0,0 0 8 15,0 0 7-15,0 0 6 0,0 0 5 16,0 0 0-16,0 0 0 0,0 0 8 16,0 0-2-16,0 0 7 0,0 0 12 0,0 0-10 15,0 0 5-15,0 0-1 0,0 0-2 16,-22 5 3-16,22-5-1 0,0 0-1 0,0 0-2 15,0 0 1-15,-13-2 5 0,13 2-5 16,0 0 1-16,-13 0 0 0,13 0-2 0,0 0 3 16,0 0-3-16,-26 2-3 15,26-2 2-15,-19 4-6 0,5-2 2 0,1 0 0 16,-2 2 4-16,2 0-6 0,-1 0 2 16,-3 0 0-16,-3 0 1 0,3 1-3 15,-3-1 1-15,-2 2-5 0,6 2 0 0,-6 0-1 16,0 0-2-16,3-3 3 0,-3 5-4 15,0 2 0-15,3-2-6 0,-3 1-8 0,1-1-6 16,1 1-11-16,5-3-6 0,-1 2-1 16,0-4-15-16,6 1-7 0,-3-1-4 15,1-2-7-15,2 2-10 0,1-2-5 0,-1-1-17 16,-2 1-21-16,4-2-43 0,8-2-219 16,-18 6 106-16</inkml:trace>
  <inkml:trace contextRef="#ctx0" brushRef="#br0" timeOffset="59669.59">18649 12769 951 0,'0'0'-38'0,"0"0"29"16,0 0 24-16,0 0 11 0,0 0 6 15,0 0 14-15,0 0 3 0,0 0 9 0,0 0 3 16,0 0 13-16,0 0 0 0,0 0 3 15,-5-6-3-15,5 6 3 0,0 0-1 16,0 0 3-16,0 0 0 0,0 0-3 0,0 0-2 16,0 0-1-16,0 0 1 15,0 0-7-15,0 0 2 0,0 0 0 0,0 0-4 16,0 0-7-16,0 0-4 0,0 0-3 0,0 0-6 16,11-9-7-16,-6 3 0 0,-5 6-4 15,8-10-7-15,-1 4 1 0,-2-1-4 16,3-3-5-16,-2-2 3 0,3 1-4 0,1-5-2 15,-1-2-2-15,4-3-1 0,-2 0 0 16,5-9-3-16,-2-1 0 0,0-2-2 0,-1 0 0 16,-1-2-3-16,4-1-1 0,-2-1-3 15,8-8-2-15,-1-2-4 0,5 0-3 16,1-1 0-16,2-1 1 0,-1 3 3 0,7-1-3 16,-3-2 0-16,-2 5-1 0,8-3 3 15,-9 4 2-15,6 0 1 0,-4 3-2 16,-2 1 0-16,-4 8 1 0,-7 0 1 15,5 2 1-15,-7 1-1 0,-1 5-1 0,-3 3 3 16,-2 3-1-16,-1 1-2 0,0 3 2 16,-1-3-1-16,-3 5 2 0,-2-1-3 0,4 2 2 15,-2 3-1-15,-4-1-1 0,4 2 0 16,-5 6-1-16,7-13 0 0,-6 7-5 16,-1 6-2-16,6-8-8 0,-6 8-7 0,1-6-7 15,-1 6-6-15,0 0-12 0,0 0-10 16,0 0-10-16,0 0-22 0,0 0-11 0,0 0-32 15,0 0-39-15,0 0-96 16,-28 12-313-16,21-6-84 0</inkml:trace>
  <inkml:trace contextRef="#ctx0" brushRef="#br0" timeOffset="60845.74">19694 11079 1567 0,'0'0'0'0,"0"0"13"0,0 0-3 0,0 0-2 15,0 0 5-15,0 0 3 0,0 0 11 16,8 13 7-16,-6-5-1 0,4 4 7 16,-3 1-4-16,1 5 0 0,3 3-3 0,-3 4 0 15,1 0-6-15,-1 4 3 0,0 10-6 16,-2-6-1-16,0-3-3 0,1 1 0 0,-3-2-1 15,0 0-2-15,-3-2-2 0,1 0-3 16,0 1-2-16,-1-3 4 0,2-4-6 0,-1 0-12 16,0-3-11-16,-3-4-18 15,3-1-24-15,0 1-27 0,-2-8-44 0,-1 0-95 0,5-6-319 16,-5 5-46-16</inkml:trace>
  <inkml:trace contextRef="#ctx0" brushRef="#br0" timeOffset="61119.18">19733 11208 1503 0,'4'-5'5'0,"-4"5"6"16,6-10 0-16,-1 8-6 0,-5 2 6 0,13-6-8 16,-7 4 7-16,-6 2-2 0,19-2-3 15,-19 2-2-15,20 0 1 0,-20 0 0 16,14 4 2-16,-4-2 1 0,-4 2-1 15,-6-4-3-15,11 8-2 0,-9-2 2 0,2-1 4 16,-4-5 4-16,5 10 0 0,-5-2 3 16,0-8-1-16,-5 13-1 0,1-3 0 0,-2 2 0 15,-5-1-2-15,-1 3-6 0,2-2-9 16,-3-2-15-16,2 1-24 0,-1-1-26 16,-1 0-38-16,2-2-62 0,-1-3-272 0,7-1 50 15</inkml:trace>
  <inkml:trace contextRef="#ctx0" brushRef="#br0" timeOffset="61414.93">20041 11141 1250 0,'0'-6'32'15,"0"6"12"-15,0 0-1 0,0 0 1 0,0 0 11 16,0 0 5-16,-30 8 5 0,19-3 6 16,2 3-2-16,1 0-7 0,-3 5-1 0,5-1-4 15,-1 4-4-15,3-3-7 0,2 3 0 16,2-1-5-16,2 3-3 0,2 1-1 16,5-3-6-16,2 1 0 0,4 1-9 15,0-3-14-15,-2-5-17 0,4 4-18 0,-2-8-18 16,-1-2-26-16,-2-1-26 0,-1-3-42 15,-11 0-74-15,19-5-354 0,-10 1-67 0</inkml:trace>
  <inkml:trace contextRef="#ctx0" brushRef="#br0" timeOffset="61834.59">20367 11094 1555 0,'0'0'48'0,"0"0"15"0,0 0-6 16,0 0-3-16,0 0-4 0,0 0 0 15,-19-8-7-15,19 8-5 0,0 0-4 16,0 0-4-16,0 0-4 0,0 0-2 0,0 0 1 16,0 0-3-16,0 0-4 0,-9-3-1 15,9 3-2-15,0 0 0 0,0 0 4 0,0 0 5 16,0 0 3-16,0 0 3 0,0 0 3 15,0 0 1-15,0 0 2 0,0 0-3 0,0 0 3 16,0 0-2-16,0 0-2 0,0 0-1 16,0 0 1-16,0 0-5 0,0 0-2 15,0 0-2-15,0 0-3 0,0 0 5 16,0 0 1-16,0 0 1 0,0 0 0 0,9 29 2 16,-5-18 0-16,0 5 0 0,0 1-1 15,1 4-5-15,0 3 1 0,-2-1-4 16,2 4 1-16,0-2-4 0,-5 3-2 0,1-1-3 15,-1-6-4-15,0 1-16 0,0-1-21 16,0-3-15-16,-1-3-28 0,1-1-20 0,-3-2-22 16,-1-3-26-16,-1-1-38 0,4-2-63 15,1-6-84-15,0 0-286 0,-10 4-111 0</inkml:trace>
  <inkml:trace contextRef="#ctx0" brushRef="#br0" timeOffset="62102.97">20343 11086 1714 0,'-1'-9'20'0,"1"9"11"0,-3-6 3 0,3 6 0 15,0 0 3-15,-9-6 8 0,9 6 1 16,0 0 6-16,-19 10 1 0,9-2 1 0,-3 1 2 16,-1 5-2-16,-3 1-3 0,-7 7 0 15,3 1-3-15,0 0-3 0,5-4-6 0,1-1-4 16,5-3-3-16,-2-1-4 15,6-2-1-15,-1-1-4 0,5-3 4 0,0 2-3 16,2-4-6-16,0-6-4 0,6 10-12 16,5-9-13-16,2-1-15 0,-13 0-19 0,35-5-18 15,-12-1-28-15,1-4-36 0,3 0-43 16,-2 1-97-16,-3-3-377 0,1 2-142 16</inkml:trace>
  <inkml:trace contextRef="#ctx0" brushRef="#br0" timeOffset="63718.81">17397 13333 1666 0,'-5'6'-44'15,"5"-6"23"-15,0 0 5 0,0 0 8 0,0 0 6 16,0 0 15-16,0 0 6 0,0 0 15 15,0 0 5-15,0 0 4 0,0 0 5 0,0 0 3 16,0 0-1-16,0 0 1 16,0 0-1-16,0 0-4 0,0 0-3 0,0 0-3 15,39-6-3-15,-39 6-5 0,0 0-2 16,12-4-5-16,-12 4 0 0,10-2-3 0,-10 2-3 16,6-4-1-16,-6 4-2 0,0 0-3 15,13-4-1-15,-13 4 1 0,12-2-4 16,-12 2 1-16,10-2-1 0,-10 2-1 0,13-4 0 15,-13 4-2-15,13-5 0 0,-5 3-1 16,3-2-2-16,0 0 2 0,2 2 0 0,0-4-2 16,0 2-1-16,0 0 1 0,2 0 1 15,-2 0-3-15,2 0 2 0,-2-1 0 16,0 1-1-16,-3 0 1 0,1 0-1 16,2-2 4-16,0 2-2 0,-1-2-4 0,0 2 1 15,-1-1 1-15,2 1-4 0,-3-2 2 16,3 0 0-16,2 0 1 0,1 0 0 0,-1 0-1 15,0-1 0-15,3 1 1 0,-3-2-1 16,-1 2 0-16,1-2 1 0,0 3-3 16,1-3 1-16,-3 4 2 0,-1-2-2 0,1 0 0 15,0 1 2-15,0-1 0 0,0-2-3 16,1 2 1-16,-1 1 2 0,0-3 2 0,0 0-3 16,0 0 0-16,0 3 0 15,-1-3 0-15,-1 2 0 0,-1 0 3 0,3 0-2 16,-1 1-1-16,-1-1 0 0,-3 0-1 15,2 0 2-15,3 0-1 0,-1 0 0 0,1 0 0 16,1-1 0-16,-2 1 0 0,0 0 0 16,-3 0-1-16,4 2 2 0,-1-2-1 15,1 0 0-15,0 1 0 0,-1-1 2 0,-2 2-1 16,-1-2-2-16,4 0 3 0,-2 2-2 16,0-2 2-16,-1 1-2 0,1-1 0 0,-1 2 1 15,2-2-1-15,-4 2 1 0,3-2 0 16,-1 2-1-16,-3 0 1 0,2 1-1 0,0-1 1 15,-9 4-1-15,11-6-2 0,-6 4 3 16,-5 2-5-16,0 0-9 0,12-6-12 16,-12 6-17-16,0 0-18 0,0 0-28 15,0 0-30-15,0 0-68 0,0 0-103 0,0 0-278 16,6 12-69-16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48:40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3665 18494 1684 0,'0'0'101'0,"0"0"-45"0,0 0-22 16,0 0-9-16,0 0-12 0,0 0-4 16,0 0-1-16,0 0 0 0,8 8-3 15,-8-8 0-15,0 0 1 0,0 0-1 0,0 10-1 16,0-10-1-16,0 0-1 0,0 10 3 16,0-10 1-16,2 7 2 0,-2-7 5 0,0 0 1 15,3 12-2-15,-3-12 10 16,0 0 1-16,2 10-1 0,-2-10 3 0,0 0 0 15,2 7 2-15,-2-7-2 0,0 0 1 16,0 0 3-16,0 0-3 0,-2 12 2 16,2-12-3-16,0 0 1 0,-2 10-2 0,2-10-2 15,0 0 1-15,0 13-1 0,0-13-2 16,-3 10 3-16,3-10-3 0,0 13 0 16,0-3-1-16,0-10 1 0,0 17 1 0,3-7-2 15,-3 0-1-15,0 2 2 0,0-1 1 16,2 1-2-16,-2 2 0 0,0-3 3 0,0 3 0 15,0 1 1-15,0 1-1 0,2 0-6 16,-2-3 4-16,3 3 0 0,-3 0 4 16,2-1-5-16,-4 1 1 0,4-1 0 15,-2-1-4-15,0 1 0 0,1 1 2 16,-1-3-3-16,0 1 3 0,2-1-8 0,-2 3 2 16,0-3 2-16,0-1-6 0,0 0 4 15,0-3-3-15,3 3-3 0,-3-2 2 16,0-2 0-16,0-8-3 0,0 17 0 0,0-9-6 15,0-8 8-15,0 12-2 0,0-12-1 16,0 9-1-16,0-9 0 0,0 8 2 0,0-8-2 16,0 0 2-16,2 10 0 0,-2-10 2 15,0 0-4-15,0 10-4 0,0-10 2 16,0 0 2-16,0 0-1 0,0 0 0 0,0 0-2 16,0 0-4-16,0 0-2 15,5 8 1-15,-5-8-3 0,0 0-7 0,0 0-7 16,0 0-11-16,0 0-9 0,0 0-15 15,0 0-19-15,0 0-25 0,0 0-32 0,0 0-36 16,0 0-61-16,0 0-103 0,1-30-325 16,-1 21-155-16</inkml:trace>
  <inkml:trace contextRef="#ctx0" brushRef="#br0" timeOffset="319.77">3895 18490 1734 0,'0'0'7'0,"0"0"14"16,3-9 2-16,-3 9-3 0,0 0 0 16,0 0-2-16,-3-12-1 0,3 12 1 0,0 0-4 15,0 0 2-15,0 0 1 0,0 0 4 16,0 0 2-16,-3 31 5 0,4-15 1 15,-1 11 4-15,2 0 4 0,1 17 0 0,5 1-1 16,-3 2 0-16,5 9-2 16,-3 5-4-16,4-1-4 0,-1 0-2 0,3 0-1 15,-8-11-3-15,5-3-8 0,0-5-8 16,0-4-12-16,-1-2-19 0,-2-10-16 16,-4-5-21-16,4-7-20 0,-5-1-34 0,-2-8-55 15,0-4-73-15,0 0-304 0,0 0-51 16</inkml:trace>
  <inkml:trace contextRef="#ctx0" brushRef="#br0" timeOffset="1435.65">3440 18813 1595 0,'-8'6'47'15,"8"-6"11"-15,0 0 0 0,0 0 3 16,0 0 2-16,0 0 6 0,0 0-4 0,0 0-1 15,0 0-3-15,0 0-1 16,0 0-8-16,0 0-6 0,0 0-2 0,0 0-7 16,0 0-3-16,0 0-5 0,0 0-2 15,0 0-3-15,0 0-3 0,30-18-1 16,-30 18-6-16,19-4-8 0,-6 2-1 0,-2-2-9 16,2 3-5-16,0-3-5 0,0 2-4 15,2-2-4-15,-2 2-1 0,0 0-1 0,0-2-1 16,-3 0 0-16,-10 4 1 0,26-6-1 15,-14 4 1-15,-12 2-1 0,14-2-2 16,-14 2-2-16,13-4 5 0,-13 4-1 0,0 0 4 16,15-2 3-16,-15 2 3 0,0 0 1 15,13-1-1-15,-13 1 4 0,0 0 2 0,0 0-2 16,13-4 5-16,-13 4 3 0,0 0 1 16,0 0-5-16,0 0 4 15,14-2-1-15,-14 2 1 0,0 0 0 0,0 0 1 16,0 0 1-16,0 0-2 0,0 0 3 15,0 0 4-15,0 0 1 0,0 0 1 0,0 0 0 16,0 0 4-16,0 0 0 0,0 0 0 16,0 0-1-16,0 0-1 0,0 0 1 15,0 0-1-15,0 0 3 0,0 0 0 0,0 0-6 16,0 0 3-16,0 0-1 0,0 0-3 16,0 0 0-16,0 0 2 0,0 0-5 0,0 0 1 15,0 0 4-15,0 0-3 0,0 0-1 16,0 0-4-16,0 0 4 15,0 0 2-15,0 0-4 0,0 0 0 0,0 0 4 16,0 0-5-16,0 0 2 0,0 0 0 16,0 0 1-16,0 0-1 0,0 0 2 0,0 0 0 15,0 0 2-15,0 0-1 0,0 0 1 16,0 0 0-16,0 0 3 0,0 0-2 16,0 0 0-16,0 0 1 0,0 0-4 0,0 0 2 15,0 0 2-15,0 0 0 0,21 0-1 16,-21 0 2-16,0 0 6 0,0 0-3 15,20 0-2-15,-20 0 6 0,14-2-4 0,-14 2 5 16,22-2-4-16,-11 0 3 16,2 0 0-16,2-2-1 0,0 2 0 0,0 0-3 0,-2 0-3 15,5-2 2-15,-3 4-3 16,-2-2 4-16,0-2-4 0,-13 4 0 0,23-2 1 16,-12 0-3-16,-11 2-1 0,22-1 2 15,-22 1-2-15,14-2 0 0,-14 2 0 16,14-2-2-16,-14 2 1 0,0 0 2 0,14 0 0 15,-14 0-2-15,0 0-1 0,0 0-1 16,0 0 0-16,0 0-5 0,0 0-3 16,0 0-3-16,18 0-5 0,-18 0-4 0,0 0-8 15,0 0-5-15,0 0-8 0,0 0-11 16,0 0-15-16,0 0-16 0,0 0-16 0,0 0-29 16,-8 15-41-16,8-15-56 15,-13 8-317-15,3-2-45 0</inkml:trace>
  <inkml:trace contextRef="#ctx0" brushRef="#br0" timeOffset="1897.66">3522 18974 1473 0,'0'0'-7'16,"-17"-4"16"-16,17 4 8 0,0 0 7 15,0 0 4-15,0 0 7 0,0 0 5 0,0 0 7 16,0 0 10-16,0 0 3 0,-13-2 1 16,13 2-3-16,0 0-3 0,0 0-1 15,0 0-7-15,0 0 0 0,0 0-4 0,0 0 2 16,0 0 2-16,0 0 1 0,0 0-2 15,0 0 0-15,0 0 1 0,0 0-1 16,37-6-6-16,-22 4-5 0,4-2 0 16,1-2-5-16,5 1-3 0,4-1-3 15,7-6-2-15,1 3-1 0,0-3-4 0,-7 4-2 16,-4 2-2-16,0-1-1 0,-1 1 3 16,0 0-4-16,-2 0-3 0,-1 1 2 15,-5 1-4-15,4-2 2 0,-8 0-1 0,2 4-6 16,-2-2 3-16,0 0-5 0,1 0 0 15,-14 4-5-15,14-3-3 0,-14 3-5 0,13-2-8 16,-13 2-16-16,14-2-16 0,-14 2-22 16,0 0-30-16,14-2-23 0,-14 2-54 15,10-2-100-15,-10 2-368 0,0 0-146 0</inkml:trace>
  <inkml:trace contextRef="#ctx0" brushRef="#br0" timeOffset="2762.4">4420 18554 1759 0,'0'0'-43'0,"0"0"11"0,0 0-6 0,0 0 12 15,0 0 2-15,0 0 11 0,0 0 2 16,0 0 6-16,0 0 11 0,-10 22 0 16,10-22 6-16,4 19 2 0,-2-7-1 0,-2 1 9 15,0 1 1-15,4-1 4 0,-1 5 3 16,-1 1 4-16,4 5 2 0,-2-1-2 16,1 2 0-16,-1 3-2 0,0 1-4 0,1 8-3 15,1 2-2-15,-1-8-2 0,-1-4-5 16,-3 0-1-16,2-6 0 0,-1-1-10 0,3-1-2 15,-3-3-15-15,3-5-3 0,-5-1-18 16,1 0-21-16,-1-4-32 0,0-6-25 16,0 0-58-16,0 0-62 0,0 0-222 0,0 0 40 15</inkml:trace>
  <inkml:trace contextRef="#ctx0" brushRef="#br0" timeOffset="3427.86">4453 18916 1207 0,'0'0'18'0,"4"-8"24"0,-4 8 4 0,2-8-3 15,-2 8-5-15,9-8 4 0,-9 8 4 16,15-1 5-16,-15 1 1 0,24 0-2 0,-24 0-2 16,32 7 2-16,-15-3-10 0,3 2 0 15,3 2-8-15,1-1-1 0,-4 1-6 16,3 0-13-16,-8-2-13 0,3-1-19 16,-3 1-7-16,-4-2-16 0,-1 0-8 0,0 0 2 15,-10-4-14-15,10 6-18 0,-10-6-5 16,0 0-2-16,0 0 2 0,0 0 12 15,0 0 14-15,0 0 15 0,0 0 14 16,-56-8 28-16,36 4 4 0,4 0 9 0,-7-2 2 16,6 1 10-16,0 1 11 0,0-2 13 15,2 0 7-15,4 0 3 0,2 1-6 0,-2-1-3 16,7 0-8-16,2-2 2 0,2 8-6 16,2-17-6-16,2 7 3 0,7-3-10 15,2-3-8-15,2 2-10 0,2-3-8 0,1 1-11 16,1 3-6-16,1-1-14 15,0 0 2-15,-6 1-7 0,1 3-3 0,-2 0 0 16,-2 2 3-16,-2 1-2 0,-1 1 13 16,1 0 3-16,-9 6-3 0,11-10 13 15,-4 6 10-15,-7 4 5 0,8-7 7 0,-8 7 0 16,6-6 12-16,-6 6 2 0,0 0-1 16,12-4-1-16,-12 4 6 0,0 0 6 0,0 0 6 15,0 0-1-15,10 13 1 0,-4-3 1 16,-1 0 2-16,2 2-6 0,-4 1 1 15,4 3-4-15,-1-1-4 0,3-1 0 0,-3 0-5 16,4-1-5-16,-7-1 5 16,4 0-2-16,-3-4-4 0,3-1 0 0,0-1-4 15,-7-6 2-15,6 10-2 0,-6-10-6 16,0 0-3-16,0 0-5 0,0 0-4 0,22-16 3 16,-19 7-6-16,2-5 2 0,0 0-2 15,-4-1 0-15,6-3-6 0,-2 1 4 16,-2-1 3-16,2 2 1 0,-3 1 2 0,4 3-4 15,-4 1 3-15,5 1-1 0,-1 0 6 16,1 6-1-16,-7 4-5 0,13-4 3 16,-13 4 7-16,0 0-5 0,21 12-2 0,-11-2 2 15,-4-1-12-15,3 3-12 0,-6 2-11 16,4-3-30-16,-1-1-32 0,-1 2-40 0,2-4-44 16,-6-1-198-16,4 1 105 15</inkml:trace>
  <inkml:trace contextRef="#ctx0" brushRef="#br0" timeOffset="4060.04">5170 18760 1149 0,'0'0'46'0,"14"-2"5"0,-14 2 2 15,0 0 2-15,0 0 1 0,20 8-2 16,-12-2 4-16,1 2-3 0,0 0-3 0,1 1-1 16,3 1-9-16,2-2 3 0,1 0-7 15,-1-1-3-15,-2-3-3 0,2 0-6 16,2-4 1-16,-1 0-2 0,-16 0 0 0,28-6-5 15,-18-1-1-15,1-1 0 0,-4-2-1 16,-4 0 4-16,0-3 4 0,-6 1 2 16,0-4-5-16,-6 3 1 0,-7-5-6 15,2 3 1-15,-4 1-5 0,-4 2 1 0,6 3-1 16,-2-1-5-16,3 4 0 0,0 0-11 16,2 0-16-16,5 4-11 0,8 2-13 15,0 0-5-15,-18-2-6 0,18 2-5 0,0 0-12 16,0 0 1-16,0 0 2 0,0 0 0 15,0 0 7-15,34-9 3 0,-21 7 17 0,0-2-11 16,2 0 9-16,1 2 14 16,-4 0 14-16,-12 2 11 0,29 0 8 0,-17 0 9 15,-12 0 15-15,26 4 9 0,-12 0 5 16,-1 2 7-16,0 1 10 0,0 3 1 16,2 2 5-16,-7 1-2 0,5 1-5 0,-2 0-4 15,0 1-6-15,2 1-5 0,-2-2-4 16,-1-1-3-16,1 1-6 0,0-2-3 15,0-1-9-15,0-3-5 0,-5-2-2 0,1-2-3 16,3 0-4-16,-10-4-6 0,0 0-4 16,0 0 1-16,28-12-1 0,-19 6-1 0,-5-2 0 15,1-1 3-15,-2-1 2 0,2 0 1 16,0 2-1-16,-1 2 2 0,-4 6-1 16,9-11-1-16,-3 7 6 0,-6 4-3 0,14-4 2 15,-14 4 2-15,0 0 2 16,25 8-1-16,-12-2 2 0,-2 1 0 0,4 3-2 15,0 0 3-15,0 0-5 0,0-3 1 16,0 1 0-16,0 0 2 0,-4-2-2 0,0-2-1 16,0 0 0-16,-11-4-5 0,15 0-4 15,-15 0-11-15,0 0-14 0,8-14-8 16,-5 4-14-16,-3 1-13 0,0-3-37 0,-3-2-26 16,0-1-59-16,-4-3-57 0,2 1-270 15,1-1-16-15</inkml:trace>
  <inkml:trace contextRef="#ctx0" brushRef="#br0" timeOffset="4379.92">5944 18620 1427 0,'5'4'47'0,"-5"-4"11"16,10 8 11-16,-3-3 14 0,-7-5 10 16,6 12 5-16,1-2 1 0,-3-2-3 15,-2 3-2-15,3 1-8 0,1 2-9 0,-2-3-6 16,3 3-9-16,-3-4-2 0,3 2-7 15,-1-1-9-15,-1-3-4 0,2 0-8 16,-4 0-8-16,-3-8-6 0,9 5-14 0,-9-5-12 16,0 0-11-16,0 0-5 0,22-15 4 15,-15 5-1-15,-4 0-3 0,4-3 6 16,-1-1 2-16,1 2 0 0,-1 1 1 16,-1-1 6-16,2 2 0 0,-6 2 2 0,3 3 1 15,-4 5 4-15,13-8 4 0,-13 8 1 16,0 0 4-16,0 0-1 0,33 17 0 15,-22-5 2-15,5 4-12 0,-4 1-22 0,1 3-41 16,2-1-56-16,-2-1-96 0,0 1-175 16,2-3-191-16,2-1-86 0</inkml:trace>
  <inkml:trace contextRef="#ctx0" brushRef="#br0" timeOffset="5211.79">7207 18643 1599 0,'-23'-2'21'15,"-1"4"12"-15,2 2-3 0,1 0 0 16,-2 2-8-16,0 4 6 0,4-1-9 16,-1 3 4-16,8-2-4 0,-1 2-3 15,6-3 3-15,3-1-10 0,6 2-7 16,-2-10-13-16,9 12-9 0,-1-10-15 0,-8-2-10 16,26 0-4-16,-6-2 1 0,1-4-2 15,-4-2 5-15,5-2 11 0,-3-2 16 16,-6 3 13-16,0-3 19 0,0 2 14 0,-6 1 15 15,-1-1 8-15,-2 2 10 0,3 0 1 16,-5 0-6-16,-2 8-6 0,4-7-9 0,-4 7-2 16,0 0-10-16,0 0-2 0,13-2-9 15,-13 2-12-15,0 0-16 0,21 17-12 16,-14-9-17-16,4 0-2 0,2 0-5 16,0-1-6-16,1-1 7 0,0-2-2 15,0-2-1-15,0-2-2 0,-14 0-7 0,33-6 8 16,-16 2 6-16,1-5 4 0,-4 1 6 15,1-2 11-15,-2-2 14 0,-1 3 11 0,-4-5 11 16,0 3 10-16,-1 1 11 0,-2-2 1 16,-4 5 9-16,1-3 5 0,-2 2-2 15,0 8 7-15,-2-11 0 0,2 11-5 0,-8-10 1 16,8 10-3-16,0 0-3 0,-15 0-3 16,15 0-4-16,0 0-3 0,-18 13-1 15,18-13-4-15,-6 14-5 0,8-6-2 16,-2-8-3-16,4 15-5 0,5-7-4 15,-3 0-6-15,7-3-2 0,-1 1-2 0,1 2-3 16,2 0 0-16,-2-4 5 0,-3 3-2 16,3 1 6-16,-2 0 5 0,-3 0 8 0,1 1 8 15,-2 1 10-15,-3 2 3 0,3 2 1 16,-7-1-5-16,1 1-3 0,-2-2-1 16,-1 1-5-16,-1 1-8 0,-1-1-20 0,2-1-21 15,0-2-32-15,0-4-43 0,-3 0-71 16,5-6-106-16,0 0-392 0,0 0-161 0</inkml:trace>
  <inkml:trace contextRef="#ctx0" brushRef="#br0" timeOffset="5351.46">7782 18214 1686 0,'0'0'-89'0,"0"0"-16"15,0 0-54-15,0 0-295 0,6 20 39 16</inkml:trace>
  <inkml:trace contextRef="#ctx0" brushRef="#br0" timeOffset="6112.18">8861 18412 1358 0,'0'0'48'0,"5"-5"-3"16,-5 5-3-16,0 0-6 0,2-10-10 16,-2 10 0-16,0 0-13 0,0 0-1 15,0 0-10-15,0 0-10 0,0 0-13 16,0 0-6-16,0 0-20 0,0 0-13 15,0 0-19-15,0 0-16 0,13 15-32 0,-13-15-21 16,0 0-191-16,1 8 146 0</inkml:trace>
  <inkml:trace contextRef="#ctx0" brushRef="#br0" timeOffset="6316.54">8882 18420 981 0,'0'0'48'0,"0"0"24"0,0 0 10 16,0 0 12-16,0 0 6 0,0 0 15 0,2-21 7 15,-2 21-2-15,0 0-2 0,0-12-8 16,0 12-16-16,0 0-10 0,0 0-8 15,0 0-8-15,0 0-1 0,0 0-8 0,18 23 1 16,-10 1-10-16,7 11-7 16,8 14 4-16,-2 5-6 0,2 4-4 0,2 4-2 15,-7 4-3-15,2 1-8 0,-1-1-26 16,-4-1-26-16,1-6-24 0,-4-16-22 0,0-4-24 16,-8-10-36-16,3-6-43 0,-5-5-98 15,-2-7-385-15,0-3-155 0</inkml:trace>
  <inkml:trace contextRef="#ctx0" brushRef="#br0" timeOffset="6784.9">8835 18809 1850 0,'-5'-14'64'16,"3"1"5"-16,2 3-4 0,5 2-9 0,3 2-5 0,4 0-5 16,4-1-7-16,10 1-1 15,15-4-5-15,2-2-4 0,1 3-10 16,1-3-9-16,2 2-12 0,-4-1-10 0,1-1-8 15,-8 0-8-15,-3-2-5 0,-7 5 1 16,-3-3 2-16,-9 1-2 0,-1 1 2 0,-7 0 5 16,3 1 8-16,-8-3 10 0,2 0 12 15,-6 1 14-15,0-1 12 0,-4 1 8 16,1-1 8-16,-1 0 7 0,1 2 7 0,-3 3-4 16,5-1-2-16,-5 4-8 0,9 4-3 15,0 0-3-15,0 0 2 0,-13 16-1 16,17-1 0-16,-4 5-5 0,3 7-1 0,-2 0-6 15,6 12-1-15,1-5-5 16,4-1-1-16,-6-5-3 0,2-5-2 0,2-3 2 16,-2-5-5-16,-1 1 1 0,-1-4-3 15,-2-3 1-15,2-1-3 0,-1-2 4 0,-5-6-2 16,10 2-3-16,-10-2 1 0,0 0 0 16,20-10-6-16,-11 2 1 0,0-1-5 15,-1-1 1-15,0 2 0 0,2 0-3 0,-4 2-4 16,5 1-2-16,-11 5 0 15,14-4-5-15,-14 4 0 0,20 2 2 0,-20-2-2 16,21 9-8-16,-9-1-11 0,-6 0-17 16,3 2-16-16,-1 1-22 0,1-1-25 15,0 0-28-15,-5-2-37 0,-2-2-35 0,5-1-41 16,-7-5-397-16,3 8-144 0</inkml:trace>
  <inkml:trace contextRef="#ctx0" brushRef="#br0" timeOffset="7036.53">9616 18821 1786 0,'0'0'2'0,"9"-10"19"15,0 4 5-15,2-2 12 0,-1 2 5 0,5-1 7 16,5 1 4-16,-3 0 0 0,3 2 0 16,1 0-8-16,-1 0-4 0,1 0-6 15,-1 0-3-15,1 1-3 0,-6 1-3 0,0-2-6 16,-2 2-3-16,0-2-10 16,0-2-8-16,-6 0-5 0,-7 6 0 0,6-12-2 0,-6 12 5 15,0-11 5-15,0 11 0 16,-9-10 6-16,9 10 5 0,-12-6 1 0,12 6 2 15,0 0 6-15,0 0 5 0,-20 12 3 16,14-4-4-16,6 3-4 0,5 3 3 16,-2 4-5-16,9-1-14 0,6 8-33 0,6-1-43 15,2-7-66-15,1-3-131 0,-4-8-172 16,-2-2-135-16,5-6-73 0</inkml:trace>
  <inkml:trace contextRef="#ctx0" brushRef="#br0" timeOffset="7622.62">11657 18680 1699 0,'0'0'50'16,"0"0"-6"-16,0 0-3 0,-5-19-5 15,5 19 2-15,-10-14 9 0,-2 6 1 0,4 1-1 16,-5-3 4-16,0 0-3 0,0 3 0 16,-2-1-2-16,4 2-3 0,-1 2-5 15,-1 0-5-15,13 4-2 0,-26 0-5 16,26 0-3-16,-25 8-3 0,15-2 1 0,2 2-4 15,-2 1-6-15,7 1 5 0,-2 0-4 16,5 1-1-16,5-3-2 0,-2 4-2 16,9-2-4-16,-2 1 6 0,-1 1-5 0,4-2-2 15,-3-1 1-15,3 3 1 0,-4 0 1 16,-2-1 4-16,-3 1 6 0,1 0 3 16,-3 3 9-16,-4-1 3 0,-3 4-3 0,1-3-4 15,-5 3 0-15,-2-1-2 16,1 1-2-16,1-3-1 0,-2-3-15 0,4-3-16 15,3 1-17-15,0-2-34 0,4-8-43 16,0 0-66-16,0 0-76 0,0 0-110 0,0 0-263 16,8-35-121-16</inkml:trace>
  <inkml:trace contextRef="#ctx0" brushRef="#br0" timeOffset="7810.72">11732 18344 1914 0,'5'-8'82'0,"-2"4"-12"0,-3 4-5 0,0 0-2 15,0 0 1-15,15 16 7 0,-5-2 3 16,-2 9 2-16,7 10-5 0,3 6-5 0,1 12-10 16,-2 1-7-16,3 0-7 15,-4-1-12-15,2-1-21 0,-5-9-20 0,0-4-24 16,-3-1-20-16,2-11-30 0,-8-4-31 16,0-5-26-16,1-5-59 0,-7-3-89 15,-3-2-345-15,5-6-133 0</inkml:trace>
  <inkml:trace contextRef="#ctx0" brushRef="#br0" timeOffset="8204.75">11711 18751 1888 0,'-9'-14'58'0,"5"2"2"16,2 2-6-16,4 1-7 0,2 1-5 15,6 0-4-15,7 0-5 0,4 1-1 0,4 1-3 16,6 2-9-16,0 0-13 16,17 2-20-16,2 0-25 0,0 0-14 0,-3 2-16 15,1-2-20-15,-14 2-2 0,-4-2-1 16,-6 2 4-16,-2-2 10 0,-6-2 19 15,0 2 11-15,-3-2 22 0,-13 4 14 0,7-7 16 16,-7 7 18-16,2-10 6 0,-2 10 10 16,0 0 5-16,-20-8-2 0,20 8 3 0,-23 0 1 15,23 0 2-15,-33 8 0 0,18-2 3 16,0 3-2-16,0 1-5 0,0 4-1 16,4 0-1-16,2-1-3 0,3 1-3 0,4-1-4 15,-3-1-3-15,5 0-3 0,5 0-2 16,-2-5-4-16,4 1 2 0,2-4-3 15,-9-4-2-15,22 2 0 0,-22-2-3 16,19-6 0-16,-8 0-2 0,2 0 3 16,-2-3-4-16,-3 1-1 0,1 0-2 0,-5 2-1 15,3-2-1-15,-7 8-2 0,8-9-7 16,-1 5-13-16,-7 4-2 0,0 0-2 0,17-4-6 16,-17 4-16-16,0 0-22 0,0 0-22 15,19 12-37-15,-12-10-28 0,-3 3-75 16,5-1-376-16,-9-4-100 0</inkml:trace>
  <inkml:trace contextRef="#ctx0" brushRef="#br0" timeOffset="8452.1">12395 18614 1638 0,'8'-5'-6'0,"-8"5"19"16,13-2-3-16,-13 2 11 0,0 0 12 15,20 7 7-15,-14-1 8 0,3 2 1 0,-3 3 0 16,3-3 3-16,-5 4-5 0,5-2 2 15,-5-1 3-15,1-1-3 0,-1 0 3 16,-4-8 10-16,4 10 11 0,-4-10-5 0,0 0-5 16,0 0-5-16,0 0-8 0,0 0-7 15,15-24-6-15,-10 9-8 0,-1-1-6 0,2-3-9 16,4 1-12-16,-2-1-17 0,5 0-18 16,0 1-29-16,2 3-25 0,6 1-31 15,-1 3-65-15,3 1-124 0,3 4-344 16,1 0-147-16</inkml:trace>
  <inkml:trace contextRef="#ctx0" brushRef="#br0" timeOffset="8854.6">14280 18445 1966 0,'0'0'110'16,"10"6"-9"-16,-5 0-8 0,-4 2 0 15,2 4 10-15,1 7 10 0,1 5 12 16,3 14-3-16,0 7-10 0,4-1-10 0,-1 11-3 16,-1 3-12-16,-2 1-20 0,2 3-4 15,-4-2-18-15,3-14-30 0,-6-1-35 0,0-4-42 16,-1-8-45-16,-2-7-52 0,0-11-75 15,-5-3-140-15,2-6-102 0,3-6-199 16,-13 2-170-16</inkml:trace>
  <inkml:trace contextRef="#ctx0" brushRef="#br0" timeOffset="9309.1">13925 18766 2120 0,'-6'-12'96'0,"1"3"-8"0,5 3-12 0,0 6-11 16,11-12-5-16,1 6-5 0,4 2-6 15,11-1-2-15,15-3-11 0,1 2-15 0,5 4-19 16,2 0-23-16,1 0-21 0,3 2-14 16,-4 0-16-16,-4-2-9 0,-10 2-7 15,-3-2 8-15,-9 2 4 0,-3-2 10 0,-1 2 5 16,-3-2 19-16,-3-2 7 0,0 2 19 16,-14 2 14-16,14-3 8 0,-14 3 14 15,10-6 6-15,-10 6 4 0,0 0 8 0,10-6-2 16,-10 6 1-16,0 0-2 0,9-6-3 15,-9 6-5-15,0 0-2 0,0 0 2 16,0 0 1-16,0 0 3 0,0 0 0 16,0 0 3-16,2 21-2 0,-2-11 5 0,-2 2-5 15,2 3 1-15,-2-3-1 0,0 2-6 16,4 1 3-16,0-3-2 0,-2 2 2 16,7-3-5-16,-2-1-2 0,7 0 0 0,-4-4-2 15,5-4 0-15,-13-2-5 0,22 0-3 16,-22 0 2-16,26-14 0 0,-15 2-2 0,-3 1-2 15,-1-5 2-15,-5-1-5 0,-2-1 13 16,-4-2-2-16,-3 1 3 16,-6 0 3-16,-2-1-5 0,-2 6-3 0,-5 3 0 15,1 3-10-15,1 4-19 0,1 0-23 0,2 4-27 16,17 0-37-16,-26 6-38 0,13-2-58 16,4 0-100-16,9-4-122 0,0 0-195 15,-2 9-111-15</inkml:trace>
  <inkml:trace contextRef="#ctx0" brushRef="#br0" timeOffset="9763.69">14800 18624 1807 0,'0'0'138'0,"15"-4"19"0,-15 4-14 15,0 0-16-15,0 0-10 0,0 0 2 16,17 8 8-16,-13 1 2 0,7 7-4 0,6 11-3 16,3 6-8-16,-3 5-13 15,11 8-4-15,0 7-8 0,-2 5-16 0,1 0-4 16,-2 6 4-16,-6-5-20 0,3 7-8 15,-5-4-21-15,-3-4-10 0,-8-13-37 16,1-8-31-16,-4-8-7 0,0-10-9 0,-3-5-11 16,-3-8-21-16,3-6-14 0,0 0-18 15,0 0-7-15,-23-27-7 0,5-6-17 0,-3-16-10 16,-2-2-2-16,-2-7 9 0,6 2 35 16,-5-2 59-16,7 1 45 0,-3 3 40 15,3 3 19-15,4 11 10 0,2 3 0 16,7 8 6-16,0 5-1 0,0 3-4 15,4 1-2-15,2 1-5 0,3 1-5 0,3 3-2 0,2 1-4 16,6-2-1-16,5 5 1 16,-1 1-4-16,3 0-5 0,3 6 0 0,-2 0-1 15,-3 4-3-15,3 4-1 0,-2 0-1 16,-3 2-3-16,-4 2 4 0,-2 2 3 16,-1-3 8-16,-6 5 15 0,1-2 7 0,-10 2 7 15,-1-1 6-15,-5 3-4 0,-4 1-8 16,-2 1-1-16,-5-2-7 0,3-1-5 0,-4-1-20 15,1 0-22-15,7-4-27 16,2-3-36-16,3-3-36 0,8-2-53 16,0 0-72-16,0 0-96 0,-7-19-80 0,16 5-135 15,7-1-48-15</inkml:trace>
  <inkml:trace contextRef="#ctx0" brushRef="#br0" timeOffset="10030.94">15297 18593 1604 0,'16'-12'90'15,"-4"1"25"-15,-6 3 17 0,-2 2 1 16,2 1 4-16,-6 5-6 0,0 0-11 0,2-8-4 15,-2 8-4-15,0 0-5 0,0 0-10 16,-15 21-8-16,10-5-6 0,0 1-11 0,0 0-5 16,4 3-5-16,2-5-9 0,1 5 1 15,6-5-16-15,-3 1-3 0,8-3-7 16,0-3-8-16,2-4-11 0,0-2-2 0,1-4 0 16,-16 0-9-16,32-12 3 15,-19 3 3-15,-4-3 0 0,0-4-5 0,-6 1 0 16,0-3 1-16,-6 1 4 0,0-3-4 15,-9 1 1-15,2 2-2 0,-6 1-9 16,1 1 0-16,0 5-20 0,2 2-20 0,-1 1-26 16,0 3-32-16,6 0-30 0,8 4-47 15,-11-8-56-15,11 8-94 0,-2-8-128 0,2 8-177 16,15-12-137-16</inkml:trace>
  <inkml:trace contextRef="#ctx0" brushRef="#br0" timeOffset="10258.9">15605 18220 1728 0,'2'-13'74'0,"3"-1"32"16,-5 2 1-16,0 1 14 0,2 3 7 16,-2 8 4-16,-2-14 2 0,2 14-9 15,0-10-16-15,0 10-13 0,0 0-10 0,0 0-8 16,0 0 3-16,0 0-16 0,3 28 1 16,-3-9-12-16,3 10-5 0,-3 16-4 0,2 3-1 15,-2 5-10-15,0 1-20 0,2-1-25 16,1 0-25-16,-1-5-23 0,4-6-17 15,3-5-20-15,-3-8-15 0,2-7-22 0,-3-7-20 16,4-5-37-16,-5-6-51 0,0-2-42 16,-4-2-23-16,0 0-300 0,19-17-105 15</inkml:trace>
  <inkml:trace contextRef="#ctx0" brushRef="#br0" timeOffset="10564.66">15753 18591 1604 0,'12'-15'10'0,"-8"1"22"16,0 4 14-16,-1 3 10 0,1-1 10 15,-4 8 8-15,4-12 9 0,-4 12 8 16,7-9 5-16,-7 9-5 0,0-10-3 0,0 10-7 15,0 0 2-15,0 0 0 0,0 0 8 16,0 0 1-16,0 0 8 0,0 0-2 0,-22 27-3 16,18-11-12-16,-1 3-9 0,1-2-7 15,4 1-3-15,2 1-12 0,5 0 5 16,-1 1-11-16,9-3-4 0,3 1-9 16,10-1 4-16,-2-5-7 0,-3-6-5 15,-1-2-20-15,-1-2-20 0,0-6-11 0,-3 0-18 16,2-6 11-16,-5 1-9 0,0-7 11 15,-4 0 3-15,-5-1 4 0,-4-3-4 0,-4-1 5 16,-4 0 3-16,-5 0 0 0,-8-5 4 16,1 7 3-16,3 4 2 0,-1 5-3 15,2 0-14-15,0 2-14 0,1 4-25 0,8 2-27 16,5 2-25-16,0 0-34 0,0 0-36 16,0 0-59-16,0 0-84 0,0 0-72 0,0 0-144 15,0 0-51-15</inkml:trace>
  <inkml:trace contextRef="#ctx0" brushRef="#br0" timeOffset="10997.24">16142 18494 1632 0,'0'0'88'16,"8"-8"12"-16,-8 8 4 0,3-9 2 0,-3 9 2 15,0 0-2-15,-3-14-2 0,3 14-5 16,0-10-7-16,0 10-10 0,0 0-12 16,-5-8-6-16,5 8-10 0,0 0 1 0,0 0-6 15,-21 18 0-15,11-6-2 0,5 3-4 16,-3-1-6-16,4 4-3 0,2-3-5 0,0-1 3 15,4-1 0-15,0-3-8 0,2-1-1 16,3 1-1-16,-1-6-2 0,-6-4-9 16,22 4-5-16,-22-4-4 0,19-6 0 15,-8 0 1-15,2-3-3 0,-2 1 0 16,-2-4 0-16,-1-1 3 0,-1 1-3 0,-1-1-2 16,1 3 9-16,-3-2 3 0,0 4 0 15,-2 2-3-15,-2 6 1 0,7-11-5 0,-7 11 0 16,0 0 5-16,0 0 0 0,0 0 0 15,8 23-2-15,-3-7 4 0,-3 7-3 16,0 2 0-16,5 14 0 0,0 1 13 0,-4 3 3 16,7 0 7-16,0-2-7 0,-2 0 0 15,3-4 3-15,1-4-4 0,-7-6-6 16,2-6 1-16,-4-3-5 0,-2-5 0 16,-1-1-1-16,0-2 0 0,-1-5-6 0,-6 1-5 15,7-6-5-15,-20 6-7 0,20-6-10 16,-24-4-13-16,9-4-19 0,-2-5-21 15,-4-11-30-15,3-6-33 0,5-7-49 0,7-4-75 16,2-4-95-16,4 2-110 0,8 1-204 16,3-1-165-16</inkml:trace>
  <inkml:trace contextRef="#ctx0" brushRef="#br0" timeOffset="11470.56">16481 18352 1865 0,'7'-2'77'0,"-7"2"25"15,0 0-13-15,0 0 6 0,0 0 12 16,0 0 12-16,15 16 9 0,-10-5-1 0,-4 7 5 15,4 5-8-15,2 4-13 16,0 11-8-16,2-1-12 0,3-3-9 0,1 1-10 16,0-4-4-16,-1-8-9 0,1-1-6 15,5-5-7-15,-4-3-3 0,1-2-11 16,-2-7-25-16,2-1-18 0,-2-4-12 0,-13 0-8 16,28-9-4-16,-15-3 0 0,0-4 3 15,1-3-2-15,-3-3-5 0,-6-1 4 0,5 0 6 16,-4 0 5-16,1 4-3 0,-4 1 8 15,4 3 8-15,-2 3-3 0,-4 0-1 16,4 4 0-16,0 5 1 0,-5 3 6 16,0 0 1-16,0 0 10 0,23 11 2 15,-15 7 21-15,2 3 7 0,2 14 14 0,-1 6 21 16,2 3 6-16,-3 11 7 0,2 1 1 16,-6-7-8-16,1 11 5 0,-4-10-14 0,0-1-8 15,-3-2-4-15,2-5-4 0,-4-6-1 16,-1-11-5-16,3-4-5 0,-2-3-13 15,2-3 6-15,-3-5-8 0,-2-2-14 0,5-8-4 16,0 0-16-16,0 0 5 0,-23-16-5 16,12-1-1-16,-1-7-12 0,-1-11-5 0,5 0 9 15,1-2 2-15,6 4 1 0,-1 2 1 16,5-12-11-16,7 5-9 0,2-3-16 16,9-8-19-16,5 5-17 0,5-1-21 15,4 4-22-15,8 0-39 0,4 0-52 16,2 1-91-16,7-1-155 0,10 0-14 0,16-4-185 15,6 0-161-15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50:17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8267 16553 906 0,'0'0'241'16,"0"0"-73"-16,0 0-18 0,-5 10-34 0,5-10-17 15,0 0-13-15,0 0-9 0,-5 3-7 16,5-3 1-16,0 0-1 0,0 0-3 0,0 0 0 16,0 0-5-16,0 0-4 0,-5 6-6 15,5-6-4-15,0 0-1 0,0 0-4 0,0 0 0 16,0 0-7-16,0 0-2 0,0 0 2 15,0 0 0-15,0 0-5 0,30 4-3 16,-30-4-3-16,20 0 1 0,-20 0-5 16,26 0 6-16,-8 0-6 0,-2 0 3 0,2 0-4 15,5 0 3-15,2 0-3 0,-4-2-4 16,2 2 4-16,3-2-2 0,0 0-2 16,2 0 1-16,0 0 2 0,0 1 0 0,2-1-1 15,-2-2 6-15,3 2-6 0,-3 0-1 16,3 0-1-16,-3 0 3 0,1-2-1 15,-1 0-4-15,2 2-1 0,-1-2-1 0,1 2 3 16,3-2-7-16,-4 2 3 0,-1-1-2 16,3-1 4-16,-1 0-2 0,1 0-3 15,0 0-1-15,0 0 0 0,-1 0-2 0,-2 2 3 16,3-2-3-16,-1 2 0 0,-1-2 2 16,0 4 0-16,1-1-4 0,1-1-2 15,-1 0 0-15,-7 2 1 0,10 0 1 16,-4-2-1-16,0 2-1 0,3 0 4 0,-1 0-2 15,-1 0 3-15,-4-2-6 0,6 2-1 16,-4 0 2-16,5 0 0 0,-3 0-1 0,-4 0 2 16,4 0-2-16,-6 0 1 0,4 0-2 15,2 2 2-15,-6-2-3 0,6 2 7 0,1 0-4 16,-2-2-1-16,-1 2 2 0,2-1-4 16,1 1 8-16,2 0-6 0,-4 0 1 15,1-2-1-15,1 2-2 0,2-2 2 0,-4 2 1 16,4 0-5-16,0-2 2 15,-3 2 5-15,-1 0-3 0,2 0 2 0,-1 0-3 16,3 0 0-16,-4 2-1 0,2-2 2 16,-1 2-1-16,3-2 1 0,-1 0 6 0,-2 0 0 15,5-1-4-15,-5-1-2 0,5 2 2 16,-1-2-2-16,-4 0 4 0,5 0-6 16,-3 0 0-16,1-2 6 0,1 2-6 0,-4-1 0 15,3 1 2-15,-3-2 0 0,0 2 2 16,2 0-1-16,1-2 2 0,-1 2-3 0,3-2 1 15,-1 2-2-15,-1-2 3 0,3 0-3 16,5 0 0-16,-1 0 4 0,-8 0-1 16,3 2-1-16,-6 0-1 0,4-2-3 0,0 2 6 15,-2 0-2-15,0 2 1 16,-1 0-6-16,3-2 8 0,-4 2-4 0,4 0-3 16,2 0 5-16,6 4-4 0,0-3 1 15,1 3 0-15,-1-2 3 0,-6 2-2 0,11-2-2 16,-5 0 3-16,-7 2-1 0,-1-4 1 15,-1 2-1-15,9 1-2 0,-4-1 2 0,-7-2-1 16,0 2-1-16,3-2 2 0,2 2 6 16,-1-4-4-16,11 2-1 0,-8 0 3 15,-1 0-3-15,10-2-2 0,2-2 5 0,-4 2-4 16,4-4 3-16,-1 2-1 0,-1 0-2 16,2-2 1-16,-4 2 0 0,2-2-4 15,0 0 3-15,1 1 0 0,-2 1-3 16,4-2 3-16,1 2-1 0,-6 0 5 0,1 0-4 15,3 0 1-15,-3 0 2 0,-6 2 1 16,6-2-3-16,-6 0 0 0,-7 2-5 16,16-2 7-16,-1 2 0 0,-1 0-3 0,2-2 6 15,-2 2-5-15,5 0-2 0,-4-2 4 16,4 2-1-16,0-2-2 0,-2 2 0 0,0 0 2 16,1-2-4-16,0 2 1 0,0-2 0 15,-1 0 4-15,0 2-2 0,2-2 1 0,-2 2-6 16,2 0 9-16,0-1 1 15,-4 1-5-15,3 0 6 0,-3-2-4 0,3 2-5 16,-5-2 10-16,3 2-4 0,-3 0-1 16,0-2 2-16,3 2-1 0,-2-2 0 15,-2 0 0-15,4 2 0 0,-2-2-4 0,-2 0 4 16,-5 2 0-16,8 0 0 0,-10 0-5 16,11 0 2-16,-11 0 2 0,11 0 2 0,-8 2 0 15,5-2-4-15,-5 2 3 0,5-2-3 16,-7 0 0-16,13 0-1 0,-4 2 0 15,3-2 2-15,-6 0 0 0,7 0-1 0,-4 0 0 16,3 0 0-16,-3 0 3 0,1 2-3 16,-7-2 6-16,6 0-4 0,-7 0-1 0,-9 2 1 15,4-2-3-15,-3 2-3 16,1-2 5-16,0 2 0 0,-4-2 1 0,-1 1-4 16,-1-1 2-16,-4 2-1 0,1-2 4 15,-3 0-12-15,-1 0 12 0,0 0-4 16,-4 0 1-16,9 2 2 0,-9-4 2 0,2 2-9 15,2 0 7-15,-3 0-2 0,2 0 1 16,1 0-1-16,-4 0 0 0,2-2 1 0,2 2-6 16,-4 0 9-16,4 0-9 0,0 0 4 15,-1 2 4-15,6-4-5 0,-2 4 3 0,-2 0-3 16,7 0 1-16,-2 0-7 16,2-2 7-16,0 2 2 0,2 2 0 0,-2 0-4 15,3-2 2-15,-3 0-2 0,2 2 4 16,-3-2-1-16,6 2 2 0,0-2 2 15,-1 1 2-15,13 1-14 0,-8-4 11 0,8 4 1 16,-6-4-5-16,-4 2 4 0,12-2 3 16,-7 2-4-16,-9-2 5 0,5 0-5 0,-3 2 6 15,0-2-6-15,-1-2 1 0,-2 2-3 16,3 0-1-16,-9 0 4 0,-1-2 2 16,4 0-5-16,-8 0 4 0,4 0 3 0,-3-2-2 15,1 3 0-15,1-1 7 0,-4-2 1 16,1 2 2-16,3 0 0 0,-6-2 6 15,4 0-5-15,1 0 0 0,-3-2 0 0,5 2 6 16,0 0-4-16,-2 1 4 0,1-1-5 16,-1 0-1-16,2 0 1 0,-3 2-5 15,0 0-2-15,1 0-1 0,-3 2 3 16,-2-2-5-16,0 0 0 0,-1 2 1 0,2-2 1 16,-17 2-10-16,31 0 4 0,-16 0 1 15,-15 0 2-15,26 0-3 0,-16 0 1 0,-10 0 3 16,21 0-5-16,-21 0 1 0,23 0 2 15,-23 0-4-15,17 2-1 0,-17-2 3 0,16 0 6 16,-16 0-2-16,0 0-9 0,14 0-1 16,-14 0 9-16,0 0-8 0,12 2 0 15,-12-2-2-15,0 0-29 0,0 0-17 16,15 0-28-16,-15 0-36 0,0 0-47 16,0 0-60-16,0 0-76 0,0 0-152 0,0 0-49 15,0 0 57-15,0 0-161 0,0 0-101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51:34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10935 10577 376 0,'0'0'138'0,"0"0"-59"0,0 0-16 16,0 0-5-16,0 0-12 0,0 0-7 15,0 0-1-15,0 0 1 0,0 0 9 0,0 0 2 16,0 0 2-16,0 0-1 0,0-10 4 16,0 10 1-16,0 0 1 0,0 0-3 15,0 0 4-15,0 0-6 0,0 0 1 16,0 0-6-16,0 0 2 0,0 0-2 0,0 0-3 15,0 0-3-15,-7-6-5 0,7 6 3 16,0 0-10-16,0 0-1 0,0 0-1 16,0 0-2-16,-5-6-3 0,5 6-1 0,0 0-3 15,0 0-3-15,-11-1 3 0,11 1-5 16,0 0-3-16,0 0-1 0,-13-2 1 0,13 2-2 16,0 0-1-16,-13-2-2 0,13 2-1 15,0 0 3-15,-15 0-5 0,15 0 1 0,0 0 1 16,-20 2 1-16,20-2-2 15,-15 0 0-15,15 0-2 0,-16 2 1 0,4-1 1 16,12-1 0-16,-15 2 0 0,4-2-3 16,11 0 1-16,-18 2 0 0,6 0-2 0,12-2 5 15,-22 2-4-15,12-2 2 0,-3 2 0 16,1-2-3-16,12 0 2 0,-28 2-1 16,15 0 0-16,-1-2 2 0,0 2-1 0,0-2 0 15,-1 2-2-15,-3-2 2 0,3 0-3 16,-2 0 2-16,1 0-2 0,1 0 3 0,-1 0 0 15,-2 0 0-15,1 0-2 0,1 0 2 16,0 0-1-16,-4 0 0 0,2 0 1 16,2 0-1-16,-4 0 1 0,3-2-1 0,-1 2 5 15,2 0-8-15,-4 0 4 0,2 0 2 16,2-2-3-16,-7 2-1 0,6-2 2 16,1 2-3-16,-4 0 2 0,2 0 0 0,2-2 0 15,-4 2 0-15,2 0 1 0,3-2 1 16,-1 2 0-16,-4 0-3 0,2 0 2 15,3-2-2-15,-2 2-1 0,0 0 2 0,-1 0 1 16,1 0-3-16,3-2 3 0,-4 2 2 16,0 0-2-16,1 0-1 0,2 0-2 0,1 0 3 15,-2 0-2-15,-1 0 0 0,-1 0 0 16,1 2 2-16,4-2-1 0,-2 0 2 0,-2 0 0 16,2 2-4-16,0-2 4 15,-1 2-3-15,4-2 1 0,-4 0-2 0,3 0 2 16,1 0 1-16,-4 2-4 0,1-2 5 15,2 0-4-15,13 0 6 0,-26 0 0 0,11 0-3 16,0 0-1-16,15 0-1 0,-23 2 2 16,12-2 1-16,-2 0-3 0,13 0 4 15,-26-2-4-15,12 2-1 0,1 0 2 0,13 0-1 16,-28 0 2-16,15 0-2 0,1 0-3 16,12 0 5-16,-29-2 3 0,17 0-3 0,-4 2 0 15,3 0-4-15,13 0 2 0,-25 0-1 16,12 0 3-16,13 0-2 0,-24 0-1 0,9 0-1 15,2-2 7-15,13 2-4 16,-23 0 0-16,8 0 5 0,2 2-2 0,13-2-2 16,-26-2 1-16,14 2-3 0,12 0 0 15,-28 0 1-15,15 0 0 0,0 0 0 0,13 0 1 16,-23 0 0-16,10 0 1 0,13 0-3 16,-23-2 1-16,10 4 0 0,1-2-2 15,12 0 4-15,-28 0 0 0,15 0 0 0,2 0 0 16,-4 0 0-16,15 0-2 0,-26 0-2 15,16-2 2-15,10 2-1 0,-26 0 1 16,16 0-1-16,10 0 5 0,-25-2-5 0,10 2 5 16,2-2-3-16,0 1 0 0,0-1 3 15,3 0 0-15,10 2-1 0,-21-2-1 0,9 0 1 16,-1 2 3-16,13 0 1 0,-21-4 2 16,8 4 0-16,2-2 1 0,11 2-4 15,-24-2 1-15,13 0 3 0,11 2-2 0,-17-2 1 16,6 0-1-16,11 2-1 0,-16-4 4 15,16 4-4-15,-18-1 5 0,18 1-5 16,-15-2-3-16,15 2 3 0,-13-2 0 0,13 2-3 16,-13 0 3-16,13 0-3 0,0 0-1 15,-17-2 0-15,17 2 0 0,0 0-2 0,-13 0 3 16,13 0-1-16,0 0-2 16,0 0 2-16,-13-2-2 0,13 2-1 0,0 0 1 0,0 0 0 15,0 0 0-15,0 0 0 16,-8-2 2-16,8 2-2 0,0 0 2 0,0 0 0 15,0 0-4-15,0 0 0 0,0 0-3 16,0 0-8-16,0 0-8 0,0 0-11 0,0 0-10 16,0 0-13-16,0 0-16 0,0 0-27 15,0 0-24-15,6 15-86 0,-6-15-365 16,12 12-74-16</inkml:trace>
  <inkml:trace contextRef="#ctx0" brushRef="#br0" timeOffset="2118.46">12483 16168 1385 0,'0'0'-108'0,"0"0"26"16,0 0 17-16,0 0 7 0,0 0 8 0,0 0 12 15,0 0 3-15,0 0 6 0,0 0 11 16,0 0 10-16,0 0 9 0,0 0 8 15,0 0 9-15,-8-4 8 0,8 4 5 0,0 0 8 16,0 0 3-16,0 0 7 0,0 0 1 16,0 0-1-16,0 0 9 0,0 0-3 0,0 0-3 15,0 0-3-15,0 0 5 0,0 0-2 16,0 0-3-16,0 0 1 0,0 0-7 0,0 0-5 16,0 0 2-16,0 0-8 0,0 0-4 15,0 0-1-15,0 0-6 0,0 0 2 16,0 0-2-16,0 0-1 0,0 0-2 15,0 0-1-15,0 0-1 0,28 8-3 16,-28-8 2-16,20 4-3 0,-7 0-1 0,-3-1 1 16,3-1-2-16,2 0 0 0,-2 2-5 15,2-4 5-15,1 4-7 0,-1-2 7 0,-1 0 0 16,1 2 0-16,-2-2 4 0,2 0-5 16,0 0 4-16,1 0-1 0,-1-2-1 15,2 2 1-15,-1-2-1 0,0 2 2 0,-1-2 2 16,8 2 1-16,-2-2 1 0,2 2 2 15,2-2 0-15,-4 0-4 0,5 2-2 0,4-2 0 16,-4 0 2-16,0 1-3 16,-2 1-4-16,0-2-2 0,-3 2 4 0,4-2-2 15,-2 2 0-15,-2 0-4 0,2-2 0 16,4 2 1-16,-6 0-2 0,7 0 2 16,-4-2 1-16,0 0-6 0,0 2 5 0,-1 0-2 15,1 0 1-15,1 0 0 0,0 0-1 16,-2 0-1-16,1 0 0 0,2-2 0 0,-2 2 1 15,0 0-2-15,-3 0-1 0,3 0 3 16,0 0 1-16,-3-1-4 0,1 1 1 0,-3 0 4 16,3 0-5-16,-3 0-1 0,-2 0 4 15,6 0-5-15,-5 0 4 0,0 0-1 16,1 2 1-16,1-2-3 0,0 2 2 16,-4-2 2-16,2 0-4 0,4 1 5 15,-3-1-2-15,3 0-1 0,-6 2 1 0,9-2 4 16,-6 2-4-16,3-2-2 0,-1 0 4 15,0 2 2-15,5-2-2 0,-9 0 3 0,9-1 1 16,-1 1 1-16,-7 2 0 0,8-2-1 16,-1 0-1-16,1 0 3 0,-5 2-2 15,2-2 1-15,2 0 2 0,-4 0-1 0,1 0-2 16,-1-2 0-16,-3 0 1 0,-1 2 1 16,-3-1 3-16,-14-1 0 0,28 0 4 0,-16 0 1 15,-12 0 0-15,21 0 1 16,-21 0 3-16,21-1-2 0,-21 1-1 0,18 0-1 15,-18 0 2-15,15-2 1 0,-15 2-2 16,15-2-5-16,-15 2 6 0,0 0-8 16,20-4-1-16,-20 4 3 0,0 0-4 0,13-2 0 15,-13 2 0-15,0 0-4 0,0 0-2 16,15-2-3-16,-15 2-4 0,0 0-4 0,0 0-7 16,14 0-1-16,-14 0-7 0,0 0-2 15,0 0-1-15,0 0-3 0,0 0-1 0,0 0-1 16,16-2-2-16,-16 2 5 15,0 0-3-15,0 0 2 0,0 0 4 0,0 0-5 16,17 0-7-16,-17 0-8 0,0 0-12 16,0 0-29-16,0 0-33 0,11-6-38 15,-11 6-89-15,7-7-392 0,-3 1-133 0</inkml:trace>
  <inkml:trace contextRef="#ctx0" brushRef="#br0" timeOffset="5104.96">16395 10903 1556 0,'0'0'-103'15,"0"0"19"-15,4-8 5 0,-4 8 12 16,0 0 15-16,2-7 13 0,-2 7 3 16,3-6 16-16,-3 6 12 0,0 0 1 0,4-10 3 15,-4 10 7-15,0-7 2 0,0 7-4 16,0 0 5-16,3-10 7 0,-3 10 4 0,0-6 6 16,0 6 4-16,0 0 3 0,1-8 3 15,-1 8 3-15,0 0 2 0,0-7-1 16,0 7-1-16,0 0 4 0,0-8 3 0,0 8-3 15,0 0 0-15,0 0-1 0,0 0-2 16,0-10-7-16,0 10-2 0,0 0 0 0,0 0-2 16,0 0-6-16,4-6-1 0,-4 6 0 15,0 0-3-15,0 0-3 0,0 0 1 16,0 0-7-16,13-3 4 0,-13 3 1 16,11-2-4-16,-11 2 0 0,15-2 2 0,-15 2 3 15,18 0-4-15,-18 0-1 0,22-4-3 16,-12 4 6-16,1-2-4 0,1 0-3 15,-12 2 5-15,22 0-2 0,-9-2 0 0,2 2 0 16,-2-2 3-16,2 0 0 0,0 0-3 16,1 0 0-16,-1 0 0 0,2 2 2 0,1-2-4 15,-3 0 1-15,-1 0-2 0,4 2 2 16,2-1-1-16,-5-1-2 0,1 2 1 0,2 0-2 16,0 0 4-16,0 0-3 15,0 0 3-15,2-2-1 0,-4 2-3 0,9 0 2 16,-7 0-2-16,2 2-1 0,-1-2 2 15,6 3 0-15,-7-3-2 0,0 2-1 0,5 0 5 16,-3 2-6-16,1-2 3 0,-3 2 0 16,4 0-1-16,-3-2 3 0,4 2 3 15,6 0 5-15,-4-2 0 0,3 1-2 0,1 1-1 16,-2 2 2-16,-2-2-4 0,1 2 1 16,-5-4 0-16,10 2-1 0,-3-1-2 0,0 1 0 15,0 0 0-15,0 0-1 0,-5 2 1 16,1-2-1-16,2 0-3 0,-4-3 2 0,-3 3 1 15,3-2-1-15,-3 2 1 16,1-2 1-16,2 0 1 0,-3 0-2 0,1-2 4 16,-4 0 0-16,9 2 1 0,-4-2 6 15,2-2 0-15,2 2-2 0,-7 0 2 16,8-2-3-16,-4 2 1 0,-1 0-2 0,2 0-3 16,-2-2 0-16,-1 2-2 0,-2 0 2 15,2 0-3-15,-1 0 2 0,-1 0-2 0,5 0-1 16,2 0 4-16,-2-2 0 0,-2 0-2 15,6 2-4-15,-6-2 2 0,3 2 0 0,0 0 2 16,-3 0-3-16,3 0 4 0,2-2 2 16,4 2 1-16,0-2-1 0,-6 2-1 0,-1-2 1 15,4 2-3-15,-6 0 2 0,0-1-4 16,4-1 0-16,-9 2 4 0,2 0-1 16,2 0-2-16,-1-2 2 0,3 2-3 15,-1-2 1-15,4 0 3 0,-2 0 1 16,-2 0-2-16,3 0 2 0,-2 0-3 0,-3 0-1 15,3 0 3-15,-2 0-3 0,-4 2 0 16,6-2-3-16,-5 2 2 0,0-2-1 0,1 2 1 16,0 0-4-16,-3 0 5 0,-1-2-4 15,3 2 2-15,-4 0 0 0,0-1-3 0,-13 1 0 16,26 0 0-16,-14 0 2 16,-12 0 0-16,21-2-2 0,-21 2 3 0,17 0-2 15,-17 0 1-15,15 0-1 0,-15 0 0 16,11 0 1-16,-11 0 0 0,0 0-2 15,15-2 2-15,-15 2-1 0,0 0 4 0,13-2 0 16,-13 2 1-16,0 0 2 0,11-2-3 16,-11 2 2-16,0 0-1 0,0 0 0 0,13-2-2 15,-13 2 1-15,0 0 0 0,0 0 1 16,10-2-5-16,-10 2 5 0,0 0-3 0,0 0 0 16,0 0 0-16,12-4 0 0,-12 4 0 15,0 0-1-15,0 0-1 0,0 0 2 0,0 0 1 16,0 0 0-16,0 0-2 0,10-2-8 15,-10 2-17-15,0 0-22 0,0 0-29 16,0 0-30-16,0 0-29 0,0 0-33 16,0 0-87-16,0 0-417 0,0 0-165 15</inkml:trace>
  <inkml:trace contextRef="#ctx0" brushRef="#br0" timeOffset="20674.88">17951 16942 1245 0,'0'0'131'0,"5"-8"-45"0,-5 8-2 15,2-10-11-15,-2 10-5 0,2-6 0 16,-2 6 2-16,5-7-2 0,-5 7 2 0,0 0 1 16,0-8-5-16,0 8-7 0,0 0-5 15,1-8-5-15,-1 8-3 0,0 0-7 0,0 0-3 16,0 0-2-16,0 0-7 0,2-6-2 16,-2 6-4-16,0 0-2 0,0 0-3 15,0 0-2-15,0 0 0 0,0 0 1 16,0 0 2-16,0 0 1 0,-3 33 2 15,-2-17 5-15,-4 7 1 0,-2 12 4 0,-4-1 9 16,-1 5 0-16,-7 10 1 0,-2 2 0 16,1 3-5-16,-1 1-2 0,-4-1 1 0,1 0-7 15,3 1-1-15,-4-3 1 0,4 1-1 16,-2-7-5-16,3 1-3 0,6-12 0 16,0 0 2-16,0-6-7 0,5-4-6 0,5-3 0 15,-3-5-14-15,7-1-12 0,-5-2-10 16,8-5-4-16,-7 1-3 0,4-2-5 15,3-4-14-15,1-4-14 0,0 0-14 16,0 0-2-16,0 0-8 0,0 0 4 0,21-30-4 16,-4 3 5-16,0-2-2 0,3-4 4 15,0-4 4-15,-4-2 2 0,-1-2 5 0,-2 1 10 16,0-3 10-16,0 0 5 0,-4 0 9 16,-3 4 13-16,6 0 14 0,-9 10 14 15,7 2 4-15,-7 4 14 0,7 0 11 0,-7 3 1 16,4 3 4-16,-1 3 7 0,-1-1-4 15,2 1-2-15,-2 4-1 0,0 1-7 0,1 1-1 16,1 2-2-16,-7 6-2 16,11-10-1-16,-11 10-1 0,10-2 0 0,-10 2 3 15,0 0 3-15,25 10 2 0,-19-2-4 0,3 3 6 16,-1 3 2-16,0 6 5 16,2 1 3-16,-2 4 1 0,0 8 3 0,2 2-2 15,-5 4 3-15,2-2-2 0,-4-2 4 16,-2 4-5-16,1-6 0 0,1-4-2 0,1 0-3 15,-4 0-2-15,3-2-5 0,-3-4 2 16,2-1-5-16,-1-1 0 0,-1-3-5 16,2-5-2-16,1 1 1 0,2-2-4 0,-3-3 2 15,4-3-2-15,2-4-3 0,4 0-1 16,-12-2 0-16,31-14-7 0,-8 3 0 0,5-11-7 16,2-3-6-16,-3 0-7 15,6-12-8-15,0-2-2 0,-2-3-7 0,0-1-4 16,-3-2 0-16,2-2 3 0,-2 4 4 15,0 1 2-15,-9 7 4 0,6 4 1 16,-6 2 2-16,-4 6 6 0,-5 5-2 0,2 4 4 16,-6 1 1-16,3 3 0 0,-5 0-2 15,5 2 4-15,-8 5-1 0,-1 3 7 0,12-4 1 16,-12 4 8-16,0 0 9 0,0 0 3 16,15 23 5-16,-14-7 3 0,-1 3 8 0,0 5 1 15,0 5 2-15,-3 13 1 16,1 5 2-16,-5-1 0 0,5 1-1 0,0 4 3 15,0-5-2-15,2 1-1 0,-5-2-5 16,3 1 1-16,-1-3-10 0,3 0 2 16,0-8-7-16,3 6 0 0,-3-6 1 0,2-8-6 15,0-2-2-15,3 0-4 0,-5-4-9 16,2-3-13-16,-2-1-15 0,2-1-23 0,-2-3-27 16,0-3-20-16,-2 0-40 0,-2-2-61 15,-1-4-73-15,5-4-180 0,-6 4 14 16,6-4-122-16,0 0-62 0</inkml:trace>
  <inkml:trace contextRef="#ctx0" brushRef="#br0" timeOffset="21039.08">19528 17476 1511 0,'2'-12'-4'16,"1"2"17"-16,-3 3 9 0,3 1 11 16,-3 6 8-16,2-10 9 0,-2 10 1 15,0 0-2-15,0-10-5 0,0 10-4 16,0 0 2-16,-13-2 4 0,13 2 1 0,-21 14 7 15,1 0 1-15,-13 9 4 0,-5 12-3 16,-6 4 2-16,-2 6-2 0,-6 1-5 0,-1 0-5 16,-11 15-4-16,15-12-3 0,1-1-6 15,2-1-6-15,7-3-10 0,8-7-16 16,6-6-17-16,6-6-19 0,8-5-10 0,2-6-28 16,5-5-34-16,4-3-46 0,0-6-34 15,12 2-56-15,-12-2-342 0,28-12-86 0</inkml:trace>
  <inkml:trace contextRef="#ctx0" brushRef="#br0" timeOffset="21287.27">19423 17530 1622 0,'23'-25'-6'0,"-8"6"25"0,0 3 12 16,-2 2 13-16,-5 3 15 0,0 1-7 16,2 2-1-16,-4 6 8 0,-6 2 8 0,0 0 8 15,0 0 4-15,15 25 4 0,-13-5-5 16,-4 5 2-16,-2 14-5 0,-5 2-2 15,3 2-8-15,-6 1-7 0,4 1-4 0,1 0-5 16,4-1-2-16,0-1-5 16,-1 0-8-16,1-2-10 0,2-8-9 0,-1-6-23 15,2-4-21-15,0-2-22 0,-3-3-25 16,1-2-15-16,0-3-15 0,-2-1-16 0,1-6-11 16,-6-2-22-16,9-4-29 0,0 0-17 15,-28-8-402-15,13-2-103 0</inkml:trace>
  <inkml:trace contextRef="#ctx0" brushRef="#br0" timeOffset="21651.54">19221 17857 1686 0,'-11'-25'2'16,"4"5"16"-16,1 2 20 0,-1 5 11 0,5 1 0 16,2 0-3-16,2 1-3 0,3-1-3 15,2 2-3-15,6 1-8 0,1-1-3 16,8 0-12-16,2 2-15 0,14-1-16 0,3-1-15 16,0 0-13-16,12 2-16 15,-2 1-13-15,12-3-8 0,2-2 6 0,0-1-13 16,-6-3-4-16,5 1 1 0,-8-2 7 15,-5-3 3-15,-10 3 18 0,-4-3 21 0,0 1 18 16,-9-3 22-16,0 5 16 0,-9-1 28 16,1 2 12-16,-5 5 25 0,-4-1 8 15,-1 0 9-15,1 5 12 0,-4-1 1 0,-1 2-3 16,1 0-12-16,-7 6-8 0,6-8-5 16,-6 8 0-16,0 0 5 0,0 0-3 0,0 0 4 15,-2 31-6-15,-7-7-3 0,-6 9-7 16,0 6-6-16,-11 8-7 0,-2 3-5 15,0 3-5-15,0-3-7 0,2-2-8 16,-2-3-16-16,9-10-16 0,-1-1-15 16,5-7-16-16,2-4-13 0,7-7-3 0,-3-3-5 15,5-5-9-15,-3 0-28 0,2-4-23 16,5-4-29-16,0 0-22 0,0 0-29 16,0 0-37-16,-16-14-366 0,11 2-95 0</inkml:trace>
  <inkml:trace contextRef="#ctx0" brushRef="#br0" timeOffset="21953.64">19970 17408 1641 0,'11'-14'-7'16,"-1"4"21"-16,-1 4 14 0,2 2 18 0,-11 4 13 15,17-2 14-15,-17 2 10 16,20 8 10-16,-10 2 10 0,3 2 2 0,0 5 4 16,9 11-3-16,-3 3 11 0,6 4 7 15,4 4 1-15,1 1-3 0,8 3 0 0,-4-4-13 16,4 2-3-16,-1-6-6 0,6 2-8 15,-3-4 0-15,-7-10-9 0,1-1-3 16,-3-7-10-16,2 1-10 0,-5-9-4 0,0-3-1 16,-4-6-6-16,14-5-8 0,3-7-4 15,-3-5-5-15,5-14 0 0,-4-6-22 0,0-12-18 16,-8-8-14-16,-3-4-26 0,0-5-19 16,-3 0-8-16,-6 1-12 0,1 5-10 15,-3 6-22-15,-3 4-27 0,2 13-41 16,-5 4-28-16,-3 9-47 0,-1 7-90 15,-3 7-108-15,3 4 41 0,-5 3-127 0,-2 5-47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9T23:32:20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15192 15935 1261 0,'3'-10'136'0,"-3"10"-37"0,0-10-16 0,0 10 0 15,2-7-4-15,-2 7-15 0,0 0-1 16,2-8-4-16,-2 8-3 0,0 0 1 0,3-10 1 15,-3 10-7-15,0 0 0 0,0-6-3 16,0 6-4-16,0 0-3 0,3-8-7 16,-3 8 3-16,0 0-5 0,0 0-2 0,0 0-2 15,3-7-1-15,-3 7-1 16,0 0 7-16,0 0-3 0,0 0 4 0,0 0-2 16,0 0 7-16,0 0 3 0,0 0-1 15,0 0 3-15,0 0-2 0,0 0-1 0,0 0-4 16,0 0-4-16,0 0 0 0,0 0-1 15,-3 25-3-15,3-25-3 0,-2 12-4 0,2-6-4 16,0-6 2-16,-1 13-2 0,-2-3-2 16,3 0-3-16,-2-1-1 0,0 3-2 15,-1 2 4-15,1-1-6 0,1 6-1 0,-2-1-3 16,-1 1 1-16,1 2 3 0,1-1-5 16,1 1 1-16,1 1 3 0,0-1-5 15,0 1 2-15,0-1-1 0,0-1 1 16,1-1-5-16,-1-3-8 0,2-1-8 0,-2-1-13 15,3-3-16-15,-1-1-19 0,0 0-16 16,-2-2-22-16,3-1-28 0,-3-7-40 0,0 0-45 16,-5 6-66-16,5-6-90 0,0 0-238 15,0 0-109-15</inkml:trace>
  <inkml:trace contextRef="#ctx0" brushRef="#br0" timeOffset="574.24">15395 15991 1607 0,'0'0'-6'0,"0"0"24"0,0 0 13 0,14-2 9 16,-14 2 7-16,0 0 8 0,0 0 2 16,0 0 10-16,0 0-2 0,14 6-2 15,-14-6 2-15,0 0-3 0,9 10-6 16,-5-5-4-16,-4-5-4 0,7 14-4 0,-2-6-5 16,-3-1-3-16,-1 1-4 0,2 2-4 15,-1 0-1-15,3-3-4 0,-3 3 0 16,-1-2-2-16,-1 2-4 0,0-10 0 0,0 13-3 15,0-5 4-15,0-8-4 0,2 10 0 16,-2-10-5-16,0 8 2 0,0-8-9 0,0 0-8 16,0 0-9-16,0 0-7 0,0 0-5 15,0 0-7-15,0 0-4 0,0 0-4 16,16-26 6-16,-14 17-10 0,5-1 6 0,-3-2 4 16,0 4 2-16,1 0 8 15,-2 1-2-15,2-1 4 0,-5 8 6 0,7-10 6 16,-7 10 4-16,4-9 3 0,-4 9 7 15,4-6 3-15,-4 6 4 0,0 0 3 0,0 0 3 16,0 0-1-16,16-2-1 0,-16 2 1 16,0 0 1-16,12 15 0 0,-7-7-3 15,-1 4-2-15,0-1 3 0,2 5-5 0,-3-2-1 16,1 3-2-16,1-1-1 0,-2-3-11 16,0 1-11-16,1 0-6 0,1-1-11 0,-4-1-17 15,2-2-19-15,-1-2-21 0,3-1-29 16,-5-7-52-16,2 6-68 0,-2-6-289 15,0 0-34-15</inkml:trace>
  <inkml:trace contextRef="#ctx0" brushRef="#br0" timeOffset="790.51">15786 15894 1539 0,'0'0'40'0,"18"12"14"15,-18-12 7-15,13 13 9 0,-9-1 2 16,2 0-1-16,2 5-3 0,2 1-8 0,-4 3-3 16,1 2-7-16,-1 0-9 0,-2 2-11 15,3 3-17-15,-6-1-15 0,-1-6-26 0,3 1-20 16,-3-1-27-16,-3-3-28 16,3-3-35-16,-1-1-50 0,1-2-371 0,-2 0-62 15</inkml:trace>
  <inkml:trace contextRef="#ctx0" brushRef="#br0" timeOffset="1211.11">15724 16152 1612 0,'0'0'35'16,"0"0"15"-16,6-11-2 0,-6 11 1 16,0 0 0-16,18-2-4 0,-18 2-4 15,15 0-7-15,-15 0-2 0,19 0-5 16,-19 0-7-16,25 2-8 0,-25-2-9 0,25 0-4 15,-12 2-5-15,-13-2 1 0,23 0-2 16,-10 1-1-16,-13-1 4 0,23 0 1 0,-11 2 3 16,-12-2 0-16,19 0 3 0,-19 0 5 15,22 0 0-15,-22 0 7 0,17-2 0 16,-17 2-1-16,22-1-1 0,-22 1 5 0,17-2-1 16,-17 2 2-16,14-6-1 0,-2 2 0 15,-12 4-2-15,15-8 1 0,-11 2-4 0,5 0-2 16,-5 1-4-16,3-3 1 15,-7 8 2-15,6-12-2 0,-4 6-1 0,-2 6-1 16,0 0 0-16,-2-13-4 0,2 13 2 0,0 0 0 16,0 0 1-16,0 0-2 15,0 0 5-15,-32 15-1 0,25-7-2 0,1 4-1 16,-1-1 5-16,5 1-5 0,-2 2 2 16,2 1-2-16,2 1-1 0,2-3-2 0,-1 1-5 15,7 2-11-15,0-5-9 0,1-1-17 16,-1 0-26-16,3-6-33 0,-2 0-38 15,-1-4-58-15,-8 0-53 0,0 0-273 0,31-8-25 16</inkml:trace>
  <inkml:trace contextRef="#ctx0" brushRef="#br0" timeOffset="1524.66">16201 16123 1462 0,'0'0'29'0,"0"0"16"16,0 0 6-16,0 0 4 0,15 20 6 0,-11-15 1 15,-2 3 1-15,3 2-5 0,-1 0-5 16,-1-1-1-16,-2 1-9 0,1 2-2 0,3-4-8 16,-3 1-1-16,1-1-4 0,-2 0 0 15,-1-8 1-15,4 12-2 0,-4-12 2 0,0 0 0 16,5 6-3-16,-5-6-1 0,0 0-4 16,0 0-2-16,0 0-5 0,18-26 0 15,-15 15-5-15,4 1-3 0,-1 0-9 16,1-2-9-16,-1 5-14 0,3-3-14 15,0 2-7-15,-1 0-9 0,6 2-13 0,0-1-11 16,-1 1 3-16,2 0 0 0,0 0 0 16,0 2-1-16,1 0 4 0,-3 0-4 0,-1 0-8 15,-12 4-10-15,20-3-12 0,-14 1-15 16,4-2-15-16,-10 4-236 0,10-2 113 16</inkml:trace>
  <inkml:trace contextRef="#ctx0" brushRef="#br0" timeOffset="1888.66">16546 16125 1049 0,'0'0'76'0,"3"12"16"0,-3-12 3 15,3 13 4-15,0-5 6 0,-1 2-1 16,3 0-7-16,-4-1-5 0,-1 1-7 0,2 0-8 16,1-2-8-16,-3-8-7 0,4 15-9 15,-4-9-3-15,0-6-14 0,0 0-20 0,5 10-21 16,-5-10-29-16,0 0-23 0,0 0-14 15,0 0-13-15,6-29-2 0,-2 17-1 16,0-2-1-16,1 1 7 0,2-3 10 0,-4 2 19 16,4 3 20-16,-2 1 22 15,1 0 10-15,-2 2 19 0,0 1 7 0,5 3 11 0,-9 4 9 16,9-6 2-16,-9 6 4 16,0 0 2-16,0 0 6 0,0 0 0 0,22 14 1 15,-21-9 3-15,4 3 2 0,-1 4 2 16,1 0 1-16,-4-1-2 0,1 3-4 15,1 0-7-15,-1-1-7 0,1 1-6 0,-1-1-7 16,-2 3-5-16,2-4-20 0,-2 1-15 16,1-3-21-16,2-2-29 0,-3 0-29 0,0-8-49 15,0 11-65-15,0-11-95 0,0 6-320 16,0-6-110-16</inkml:trace>
  <inkml:trace contextRef="#ctx0" brushRef="#br0" timeOffset="2241.48">16824 16228 1701 0,'0'0'73'0,"18"0"12"15,-18 0-3-15,0 0-7 0,17 2 2 16,-17-2-2-16,15 2-6 0,-15-2-9 0,19-2-11 16,-19 2-17-16,22-6-16 0,-11 1-19 15,2-1-11-15,2-2-6 0,-4 0 2 0,-1 0 0 16,2 1 8-16,-6-3 3 15,1 2 7-15,-4-4 12 0,0 4 3 0,-3 8 5 16,0-13 7-16,0 13 2 0,-6-8 2 16,6 8 1-16,-11-6 8 0,11 6-2 15,0 0-2-15,0 0 1 0,-35 14-2 0,27-6-3 16,-2-1 3-16,5 5-2 0,-5 2 3 16,7-3-7-16,0 3-2 0,3 0-3 0,0 1 1 15,3 1-5-15,0 0 0 0,7-1-3 16,-5-3-6-16,7-1-10 0,-1-3-18 0,-3-2-21 15,2-4-24-15,6-2-21 16,-16 0-25-16,35-10-19 0,-19 0-28 0,2-3-34 16,5-10-41-16,2-1-436 0,-6-3-161 15</inkml:trace>
  <inkml:trace contextRef="#ctx0" brushRef="#br0" timeOffset="2444.73">17345 15783 1864 0,'0'0'39'0,"0"0"17"0,0 0 11 16,0 0 13-16,9 27 9 0,-7-13 9 0,-4 1 3 16,2 9-3-16,2 1-10 0,0 6-3 15,1 12-17-15,-3 2-2 0,1 1-15 0,3 1-21 16,1-3-21-16,-5 3-25 16,2-4-27-16,0-10-27 0,-2-4-27 0,-2-5-25 15,2-5-29-15,-4-2-27 0,-1-3-59 16,3-5-435-16,-4-1-167 0</inkml:trace>
  <inkml:trace contextRef="#ctx0" brushRef="#br0" timeOffset="2584.1">17123 16172 1870 0,'-5'-10'74'0,"5"4"25"16,0 6-1-16,7-10 5 0,-7 10 9 16,19-7 4-16,-4 5-2 0,5-4-9 0,3 4-13 15,8-2-7-15,15 0-49 0,-4-2-51 16,6 2-72-16,-5-3-107 0,0 3-122 0,-9 0-118 15,-8 0-198-15,-4 0-130 16</inkml:trace>
  <inkml:trace contextRef="#ctx0" brushRef="#br0" timeOffset="4619.74">15596 16481 1632 0,'0'0'-43'0,"0"0"20"16,0 0 7-16,16 2 8 0,-16-2 2 16,0 0 19-16,0 0 5 0,15 2 7 0,-15-2 6 15,0 0 4-15,0 0 0 0,10 2 3 16,-10-2 4-16,0 0 1 0,0 0 1 16,0 0 3-16,0 0 3 0,11 3 3 0,-11-3 0 15,0 0 5-15,0 0 2 16,0 0-2-16,0 0-1 0,0 0-7 0,0 0 0 15,0 0-5-15,0 0-3 0,0 0 0 16,0 0-6-16,0 0-1 0,0 0-8 0,0 0 6 16,0 0-2-16,-28 12-4 0,28-12 0 15,-13 8-1-15,5-2-2 0,-4-2 0 16,2 4-3-16,1-1 2 0,-1 1 1 0,-2 2 2 16,2 3 5-16,4 1-3 0,-1 0 0 15,3 3-2-15,4-1 1 0,0 3-5 0,4 0 0 16,5-1-8-16,-1 3-10 0,5-2-18 15,5-3-20-15,-2 0-30 0,6-5-34 16,-2-5-32-16,-3-2-44 0,3-4-58 16,1-4-83-16,3-4-86 0,-5-1-160 15,1-3-63-15</inkml:trace>
  <inkml:trace contextRef="#ctx0" brushRef="#br0" timeOffset="4882.89">15819 16434 1531 0,'0'0'42'0,"8"-4"30"0,-8 4 9 0,0 0 10 15,0 0 10-15,0 0 4 16,0 0 2-16,0 0 3 0,21 16-3 0,-16-9 0 16,-3 3-12-16,1 0-6 0,-1 6-6 15,-2 3-6-15,0 1-10 0,0 1-5 16,-2 6-5-16,2 0-9 0,0 1-8 0,-5-1-17 15,5 0-6-15,0-4-15 0,0-4-16 16,0-1-17-16,0-3-20 0,0 1-24 0,5-2-24 16,-3-5-34-16,0-3-56 0,-2-6-82 15,4 6-97-15,-4-6-273 0,0 0-137 0</inkml:trace>
  <inkml:trace contextRef="#ctx0" brushRef="#br0" timeOffset="5220.46">16022 16665 1773 0,'10'-6'52'16,"-10"6"22"-16,0 0-2 0,0 0-2 16,0 0 3-16,0 0 0 0,0 0 4 0,0 0-2 15,0 0-1-15,0 0-7 0,0 0-6 16,-5 31-11-16,4-21-1 0,1 2-5 16,0-1-9-16,1 3-10 0,4-2-7 0,0-1-14 15,1-1-10-15,3-2-11 0,4 0-10 16,-2-4-13-16,1 0-6 0,6-4-4 0,-18 0 1 15,28-8 3-15,-15 2 5 16,-2-2 11-16,-1-2 16 0,1-1 19 0,-9-1 12 16,0 0 16-16,-4 1 14 0,0-1 4 15,-4-2 5-15,-2 1 3 0,-7-1-9 16,3 3-1-16,-1 3-6 0,-3-2-7 0,4 5-3 16,-1 1-11-16,0-2-18 0,2 4-26 15,11 2-17-15,-10-6-22 0,10 6-15 0,0 0-7 16,0 0-11-16,0 0-18 0,0 0-6 15,0 0-22-15,0 0-29 0,47-2-14 16,-32 2 2-16,5 0 15 0</inkml:trace>
  <inkml:trace contextRef="#ctx0" brushRef="#br0" timeOffset="5552.22">16203 16615 1248 0,'24'2'-20'0,"-4"0"30"15,-6 0 23-15,0 0 21 0,-4 0 7 0,-10-2 9 16,18 4 9-16,-18-4 1 0,14 3 3 16,-5-1-1-16,-9-2-6 0,11 8-7 0,-4-4-5 15,-7-4-4-15,9 10-5 0,-5-3-10 16,2 1-4-16,-2 0-2 0,0 1-5 15,5 1-8-15,-3 0-5 0,3 0-13 0,-3-1-9 16,4-1-12-16,-2-2-7 0,0 0-9 16,4 0-10-16,-2-4-8 0,-10-2-14 0,19-2-9 15,-19 2 5-15,22-6 2 0,-9 0 14 16,-5 0 15-16,3-2 4 0,-2-3 12 0,-3 3 8 16,3-2 4-16,-3-1 11 15,4 3 7-15,-9 0 1 0,4 0-2 16,2 1-3-16,-7 7-5 0,5-10-1 0,-5 10 3 15,10-6-2-15,-10 6 0 0,0 0-2 16,0 0-1-16,0 0 3 0,26 12 4 0,-23-5-2 16,4 1 1-16,-1 2-1 0,1-2 0 15,0 1-3-15,-1-1 2 0,2-2 2 0,-3 2-4 16,3-5 0-16,-8-3-16 0,15 4-14 16,-15-4-30-16,0 0-28 0,15-4-45 15,-5-1-52-15,-7-1-285 0,4 0 24 0</inkml:trace>
  <inkml:trace contextRef="#ctx0" brushRef="#br0" timeOffset="6116.74">16967 16409 1391 0,'0'0'54'16,"-5"9"10"-16,5-9 3 0,-3 16 5 15,3-8 0-15,-3 1 1 0,3 3-2 16,3 2-3-16,-3 1-4 0,2 1-5 0,-1 2-3 16,4 1 1-16,0 2-8 0,-2 3-3 15,4-1-5-15,-2-4-6 0,-2 1-2 0,0-1-2 16,4-2-5-16,-5 1-2 0,-1-5-3 16,-1 1-2-16,3-4-1 0,-1-2 3 15,-2-1-4-15,0-7-1 0,0 10 0 16,0-10-4-16,0 0 3 0,0 0-3 15,0 0 1-15,0 0 1 0,0 0 3 0,0 0 11 16,-43-15 4-16,30 9 6 0,0 2 2 16,0 0 0-16,-2 2 4 0,15 2-4 0,-28 0 1 15,12 4-4-15,3 4 0 0,-2 1-10 16,2 3 0-16,3 2-1 0,-1 1-4 16,1 7-1-16,0-5-4 0,7 1-1 0,1-1 1 15,-1-1-3-15,3-2-4 0,3-1 4 16,0-1-9-16,4-4-8 0,1-2-19 0,-8-6-15 15,25 0-28-15,-9-6-31 16,2-4-36-16,5-4-38 0,4-7-60 0,-1-4-87 16,-3-3-103-16,1-1-181 0,-4 2-99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53:43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4446 8183 1365 0,'0'0'123'16,"11"2"-40"-16,-11-2-20 0,0 0-23 0,0 0-6 15,12 2-1-15,-12-2-5 0,0 0 0 16,0 0-1-16,17 2 0 0,-17-2 2 0,14 2-4 16,-14-2 2-16,15 0-3 0,-15 0-2 15,15 0 0-15,-6 2-3 0,-9-2-1 0,19 2-1 16,-10-2 0-16,-9 0-6 0,17 4 1 16,-7-2-3-16,-10-2 7 0,14 2-10 15,-5 0 8-15,-9-2 3 0,18 3 4 16,-13-1 3-16,-5-2-3 0,18 4 4 0,-12-2-4 15,-6-2 7-15,15 2-3 0,-15-2 0 16,13 2-1-16,-13-2-1 0,12 0-4 16,-12 0 0-16,10 2 0 0,-10-2 1 0,11 4-1 15,-11-4-3-15,10 2 0 0,-10-2 0 16,11 2-1-16,-11-2 0 0,13 2-1 0,-13-2 0 16,17 4 0-16,-7-4 0 15,-10 0-4-15,16 2 1 0,-4-2-2 0,-12 0-2 0,14 1-1 16,-2 1 0-16,-12-2 1 0,18 0-1 15,-7 2-2-15,-11-2 1 0,22 2-1 16,-11-2-2-16,-11 0 1 0,22 2 1 16,-12-2-2-16,1 2 0 0,-11-2 2 15,21 0-2-15,-8 2 0 0,0-2-2 0,-4 2 4 16,-9-2-1-16,19 2-5 0,-6-2 2 16,-13 0 3-16,17 2 0 0,-6-2-2 0,-11 0 3 15,22-2-3-15,-22 2-2 0,19 0 2 16,-5 0 0-16,-14 0-2 0,21 0 5 0,-8 0 4 15,0 0 1-15,2-2-3 0,3 2 3 16,-2 0 2-16,2 0-1 0,4 0 1 0,-6 0-1 16,10-2 1-16,-6 2-2 15,3 2 0-15,2-2 0 0,-4 2 1 0,5-2-2 16,2 2 0-16,-5 0-5 0,8 0 2 16,-3 2-1-16,-2-4 2 0,4 1-5 15,-2 3 3-15,3-2-2 0,-1 0-1 0,14 4 0 16,-13-2 3-16,0-2 0 0,-6 2-3 15,4 0 2-15,-1-1-2 0,-3 1 3 0,1 0-1 16,-2 0-1-16,-2 0-1 0,4 0 1 16,-5-2 1-16,1 1-2 0,1-1 2 0,1 2-3 15,-4-2 2-15,1 2-2 0,1-2 0 16,-3 0 3-16,3 0 0 0,-3 0 0 0,1 0-4 16,0-2 0-16,-4 2 1 15,2-2 1-15,-1 2 1 0,2-4 2 0,-4 2-2 16,5 0 0-16,0 0 4 0,-1 0 0 15,4 0 3-15,-3 0-2 0,1-2 1 16,6 2 1-16,-1-2 1 0,-3 0 0 0,1 0 0 16,-1 2 5-16,8-4-2 0,-1 4-4 15,3-2 3-15,-5 0-3 0,1 0 0 0,4 0 2 16,2 2-3-16,-5-2 0 0,2 2 0 16,5-2 1-16,6 4 1 0,-4-2-2 0,6 0 1 15,-6 0-4-15,-4 2 6 0,-1-2-4 16,4 0-3-16,-9 2 2 0,19-2-4 0,-1 2-1 15,-4 0 1-15,-4 0 0 0,-9 0-2 16,5-2 2-16,10 2 1 0,-8 0 0 16,-5 0-5-16,14 0 7 0,-10 0-6 15,7 2-2-15,-5 0 4 0,-7-2 2 16,13 0-3-16,-8 1 1 0,-3-1 0 0,-3 2 2 16,4-2-4-16,10 2 2 0,-7 0-2 15,-5-2 2-15,11 0-1 0,0 2-1 0,-9-2 1 16,2 0-4-16,9 2 4 0,-3 0 4 15,-4-3-7-15,-7 3 3 0,2-4 4 0,2 2-6 16,-3 2 4-16,9-2-2 0,-3 0-1 16,-9 2 2-16,4-2-1 0,-1 0 0 15,0 0-1-15,-2 0 1 0,1 0 1 0,3 0-5 16,-6-2 2-16,5 2 0 0,-5 0-2 16,-2 0 8-16,4 0-5 0,-6-2 3 15,1 0-4-15,0 1-1 0,-2 1 1 16,-2-2-5-16,-3 0-4 0,0 0-3 0,-2 0 3 15,-2 0 2-15,0 0-2 0,-2-2 1 16,-12 2 6-16,21 0-4 0,-21 0 3 0,18 0 0 16,-18 0 2-16,15-1 0 15,-15 1 6-15,10-2-1 0,-10 2 1 0,0 0 0 16,16-2 0-16,-16 2 0 0,0 0 0 16,12-2 2-16,-12 2-2 0,0 0-1 0,9-2 1 15,-9 2-3-15,0 0 1 0,10-4 0 16,-10 4 3-16,0 0-7 0,0 0 0 0,12-4 1 15,-12 4-1-15,0 0 2 0,0 0-2 16,8-4-2-16,-8 4 1 0,0 0 1 16,8-4-1-16,-8 4-1 0,0 0 1 0,7-6-3 15,-7 6 3-15,6-2 0 0,-6 2-3 16,0 0 3-16,12-6 0 0,-12 6 0 0,6-3 4 16,-6 3-3-16,4-6 1 0,-4 6-1 15,6-4 0-15,-6 4 2 0,10-4-3 0,-10 4 6 16,5-6-5-16,-5 6 3 0,10-6-1 15,-10 6 3-15,3-6-2 0,-3 6-1 0,9-4 2 16,-9 4-1-16,0 0 1 16,9-5-2-16,-9 5-2 0,8-4 8 0,-8 4-7 15,0 0 1-15,5-4 0 0,-5 4 3 16,0 0-5-16,10-6 2 0,-10 6 1 16,7-4-4-16,-7 4 4 0,0 0 0 0,9-6 0 15,-9 6 1-15,7-4 0 0,-7 4 0 16,5-4-1-16,-5 4 1 0,8-5-1 0,-8 5 5 15,0 0-3-15,8-4-1 0,-8 4 6 16,7-4-4-16,-7 4 3 0,0 0-3 0,8-6 1 16,-8 6 0-16,0 0 0 0,9-6-2 15,-9 6 0-15,6-2 2 0,-6 2 0 16,8-3-1-16,-8 3-1 0,10-4-1 16,-10 4 0-16,8-4 2 0,-8 4-3 0,9-4 4 15,-9 4-6-15,0 0 5 0,0 0-2 16,8-6-1-16,-8 6 2 0,0 0-3 15,9-4 2-15,-9 4 1 0,0 0 1 0,0 0-5 16,11-4 1-16,-11 4 1 0,0 0 0 16,0 0 2-16,0 0-3 0,6-3 1 0,-6 3 3 15,0 0-1-15,0 0-3 0,0 0 1 16,0 0 2-16,8-4-5 0,-8 4 3 0,0 0 0 16,0 0 0-16,0 0 0 0,0 0 0 15,0 0 0-15,0 0-2 0,0 0 0 16,0 0 2-16,0 0-2 0,0 0 1 0,0 0-1 15,0 0 0-15,0 0 1 0,0 0 1 16,0 0 0-16,0 0 0 0,0 0 0 16,0 0-1-16,0 0 2 0,0 0-1 0,0 0 1 15,0 0-3-15,0 0-1 0,0 0 2 16,0 0 0-16,0 0 4 0,0 0 0 16,0 0-4-16,0 0-2 0,0 0 1 0,0 0 0 15,0 0-1-15,0 0 1 16,0 0 1-16,0 0 1 0,0 0-2 0,0 0 0 0,0 0 2 15,0 0-1-15,0 0 0 0,0 0 0 16,0 0-2-16,0 0 2 0,0 0-1 16,0 0 1-16,0 0 1 0,0 0 2 15,0 0-4-15,0 0-2 0,0 0 3 0,0 0-2 16,0 0 0-16,0 0 3 0,0 0-3 16,0 0 2-16,0 0-1 0,0 0 0 0,0 0-2 15,0 0 1-15,0 0 1 0,0 0-2 16,0 0 1-16,0 0 2 0,0 0 0 15,0 0-2-15,0 0 2 0,0 0 0 0,0 0 2 16,0 0-3-16,0 0 2 0,0 0-1 16,0 0-2-16,0 0-1 0,-28 9 0 15,28-9 4-15,0 0-2 0,0 0-3 16,0 0-2-16,0 0 1 0,0 0 0 0,0 0 0 16,0 0 3-16,0 0 1 0,0 0-2 15,0 0 1-15,-6 4-1 0,6-4-2 0,0 0 4 16,0 0-5-16,0 0 4 0,0 0 0 15,0 0 0-15,-4 6 1 0,4-6 0 0,0 0 2 16,0 0-3-16,0 0 3 0,0 0 0 16,0 0 0-16,-6 6-1 0,6-6-1 15,0 0 1-15,0 0 0 0,0 0 2 0,0 0-1 16,0 0 0-16,0 0 2 0,-7 6-4 16,7-6 2-16,0 0-2 0,0 0 2 0,-2 5-1 15,2-5 0-15,0 0 4 16,0 0-6-16,0 0 3 0,0 0-2 0,-2 10 4 15,2-10-2-15,0 0-4 0,0 0 5 16,0 0 2-16,-2 6-3 0,2-6 1 0,0 0 2 16,0 0-2-16,0 0 2 0,0 0-3 15,0 0 0-15,-5 8 1 0,5-8 2 0,0 0-4 16,0 0 4-16,0 0-6 0,0 0 4 16,0 0-1-16,0 0-1 0,0 0 2 15,0 7 1-15,0-7-4 0,0 0 1 0,0 0 2 16,0 0-1-16,0 0 1 0,0 0-1 15,0 0-1-15,0 0 3 0,0 0-3 16,0 0 2-16,0 0-1 0,0 0 1 16,0 0 0-16,7 8 0 0,-7-8 0 0,0 0-3 15,0 0 5-15,6 4-2 0,-6-4 1 16,0 0 0-16,8 2 0 0,-8-2 0 0,0 0-2 16,0 0 4-16,13 6-2 0,-13-6 4 15,7 2 2-15,-7-2-1 0,9 4 4 0,-9-4-1 16,12 2 6-16,-12-2-5 0,13 0 2 15,-13 0-2-15,16 4 3 0,-16-4 0 0,12 0-2 16,-12 0 3-16,16 0-6 16,-16 0 0-16,20-2 2 0,-20 2-1 0,21-2-2 15,-21 2-1-15,20 0 2 0,-10-2-2 0,3 0-3 16,-13 2 10-16,26-2 9 16,-11 2 5-16,3 0-2 0,2-2-4 0,-4 2-3 15,9 0-2-15,-4 0 0 0,0 0-3 16,6 2-4-16,-2-2-3 0,4 2 6 0,0 0-8 15,-1 0 3-15,5 0 0 0,2-2-2 16,7 3-4-16,-7-1 0 0,-3 0 2 0,11 2-3 16,-10 0 0-16,1 0 3 0,-4 0-4 15,1 0 3-15,2-2-3 0,-5 2-1 0,1 0 2 16,-1-2-3-16,3 0-1 0,-3 1-3 16,-3-1-1-16,0 0-5 0,3 0 5 15,-4 0 4-15,-1 0-5 0,0 0 4 16,3 0-3-16,1-2 0 0,1 0 2 15,-2 0 1-15,2 0 0 0,1-2-1 0,0 2 4 16,-2-2-1-16,-1 0-1 0,1 2 1 16,-1 0-1-16,3-2 4 0,-2 2 3 0,3 0-6 15,-2-2 4-15,-2 0 0 0,2 2-4 16,2-2 2-16,1 0-3 0,1 2 3 0,-2-1-1 16,2-1 1-16,1 0 2 0,-1 0-4 15,11 0 4-15,3 0-4 0,-3-2 5 0,-6 4-6 16,-5-2 3-16,12-2 0 15,-1 2-1-15,-7-2 3 0,-2 4-2 0,10-4 2 16,-4 2-5-16,2-2 4 0,-4 4-2 0,-5-2 2 16,13-3-1-16,-2 3 0 15,2-2 2-15,2 2 0 0,-3-2 0 0,-2 0-2 16,-4 2 0-16,4-2-2 0,0 2 2 16,-2-4 0-16,-4 4 3 0,-5 1-4 0,12-3-1 15,-10 0 4-15,-2 2 0 0,4 0 0 16,-5 0-2-16,15 0 2 0,-7 0-1 0,-4 2-1 15,-6-2 1-15,6 2 3 0,-2-2-4 16,-4 0 1-16,2 2 2 0,-1 0-5 0,-4 0 2 16,-3-2-4-16,2 2 2 15,-4 0 2-15,2 0-2 0,0 0 2 0,-7-1 0 16,4 1 1-16,0 0-5 0,-4 0 1 16,-3 0 3-16,-13 0-5 0,33 0 3 15,-18-2 0-15,5 2 3 0,-6-2 0 0,1 2-5 16,-15 0 4-16,33 0-4 0,-13 0 4 15,-5 0 0-15,-1-2 1 0,4 2-2 0,0-2 1 16,0 2-3-16,0 0 1 0,-1 0-1 16,-17 0-1-16,31 0 4 0,-14 0 4 0,-4 0-5 15,-13 0-6-15,21 0 2 0,-21 0 2 16,22-2-4-16,-22 2 5 0,17 0-1 0,-17 0 0 16,13-2 0-16,-13 2 1 15,0 0-2-15,20 0 0 0,-20 0 4 0,0 0-3 16,17 0-2-16,-17 0 5 0,0 0 0 15,13-2 0-15,-13 2 0 0,0 0-3 0,0 0 2 16,17 2 2-16,-17-2-5 0,0 0 4 16,0 0 1-16,0 0-3 0,20-2 2 15,-20 2 4-15,0 0-4 0,0 0-3 0,10 2 4 16,-10-2-3-16,0 0 2 0,0 0-2 16,0 0 3-16,13-2-1 0,-13 2 0 0,0 0-3 15,0 0 7-15,0 0-7 0,13 0 4 16,-13 0-1-16,0 0-3 0,0 0 2 0,0 0-2 15,13 2 3-15,-13-2 1 16,0 0 0-16,0 0 1 0,0 0-5 0,12 2 5 16,-12-2-2-16,0 0 0 0,0 0 1 15,0 0 0-15,0 0-2 0,0 0 6 0,0 0-1 16,0 0 2-16,0 0 3 0,0 0-4 16,0 0 1-16,0 0 1 0,0 0 1 15,0 0 3-15,0 0-3 0,0 0 3 0,0 0-1 16,0 0-3-16,0 0 0 0,0 0-3 15,0 0 4-15,0 0-5 0,0 0 2 0,0 0 0 16,0 0-7-16,8 4 2 0,-8-4-7 16,0 0-9-16,0 0-3 0,0 0-13 0,0 0-12 15,0 0-12-15,0 0-19 0,0 0-19 16,0 0-27-16,0 0-30 0,0 0-34 16,0 0-64-16,0 0-88 0,-37-6-69 15,37 6-145-15,0 0-53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9T23:32:44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5155 8354 371 0,'0'0'145'0,"0"0"-22"16,0 0-36-16,0 0-18 0,0 0-9 0,0 0-6 15,0 0-6-15,0 0-9 0,0 0 2 16,0 0 8-16,0 0-1 0,0 0-5 16,0 0 6-16,0 0 3 0,0 0-4 15,0 0-1-15,0 0 1 0,0 0 3 0,0 0 1 16,0 0-4-16,0 0 5 0,0 0-6 15,0 0-2-15,0 0-5 0,0 0 1 16,0 0-6-16,0 0-5 0,0 0-4 0,0 0 2 16,0 0-10-16,0 0 3 0,3 15-2 15,-3-15 3-15,0 0-4 0,0 0-1 0,10 4-1 16,-10-4-2-16,0 0 2 0,8 2-5 16,-8-2 2-16,8 4 0 0,-8-4-4 0,0 0 3 15,15 2-4-15,-15-2 1 0,13 2 3 16,-13-2-4-16,15 2 3 0,-15-2 1 15,16 2-2-15,-7 0 0 0,-9-2-2 16,16 2 0-16,-4 0 1 0,-12-2-2 16,16 2-3-16,-4-2 0 0,-12 0 0 0,19 2 1 15,-9-2 2-15,-10 0-3 0,18 0 0 16,-7 1 1-16,-11-1-2 0,22-1 1 0,-14 2 0 16,-8-1-1-16,22 0 2 0,-11 0-6 15,-11 0 0-15,21 2 5 0,-11-2-2 0,-10 0-1 16,23 0 0-16,-13 0-1 15,-10 0 0-15,24-2 3 0,-11 2 1 0,-1 0 2 16,1-1-2-16,3 1 4 0,-16 0 0 16,28-2-3-16,-13 2-1 0,0-2-3 15,-15 2 1-15,28 0 3 0,-15 0-2 0,2-2 2 16,-15 2 6-16,35 0 9 0,-20 0-3 16,2 0-1-16,5 0 0 0,-3-2-3 0,5 2 0 15,-2 2-3-15,1-4 0 0,1 4-1 16,0-2 0-16,0 0 0 0,1 0-2 15,1 0 0-15,0 2 0 0,4-2-2 0,1 0-1 16,-1 2-1-16,2-2 0 0,-2 0 3 16,2 2-2-16,1-2-2 0,0 0 0 0,2 0 0 15,12 0-1-15,-9 0 3 16,8-2-1-16,0 0-3 0,-8 2 2 0,6-4 2 16,-6 4-3-16,6-4 0 0,-8 4-1 15,-1-2 2-15,-3 0-1 0,1 0 0 0,1 2-1 16,-2-2 1-16,16 0 2 0,-11 2 2 15,-5-2-4-15,2 2-1 0,3 0 1 16,8-2-1-16,3 2 0 0,-14 0-1 0,3-2-1 16,-3 0 2-16,0 2 0 0,8-4 2 15,-2 4-2-15,-9-2 1 0,2 0-1 0,1 1 1 16,1-1-2-16,-3 2 3 0,3-2-1 16,13 2-3-16,-9-2 3 0,-8 2-1 15,4 0-1-15,-1-2 3 0,12 0-2 16,-7 2 0-16,6 0 2 0,-6-2-1 15,-4 2 1-15,7-2 2 0,-2 0 0 0,-8 0 0 16,14-2-1-16,-3 0 0 0,-7 2 3 16,10-2 0-16,-10 2-2 0,10 0 6 0,-12-1 2 15,-1 1-6-15,1 0 4 0,9-2-1 16,-6 0 1-16,-7 2 2 0,3 0 3 0,2 0 1 16,-6 0-5-16,8 0 0 0,-7-1-1 15,13-1 0-15,-5 4 1 0,-7-2-6 16,2 0 4-16,1 0 0 0,-4 2-1 0,16-4 4 15,0 2-3-15,-10 0 0 16,-2 0 1-16,-1 2-5 0,2 0 4 0,-3-2-3 16,5 2-2-16,-5 0 1 0,13-2-1 15,-8 0 2-15,-2 2 2 0,-1 0-6 0,3 0-1 16,8 2 4-16,-7-2-1 0,-2 0 3 16,-2 0-6-16,1 0 3 0,10 0-3 0,-8 2 0 15,-4-2 1-15,-2 0 2 0,2 0-5 16,-1 0 3-16,-2 0 0 0,3 0 2 15,0 2-4-15,-4-2 7 0,4 2-8 0,0-2 1 16,-4 2 1-16,1-4-1 0,5 2 2 16,-4 2-3-16,0-2 1 0,0 0 1 15,2 0-1-15,-8 0 1 0,6 0 0 16,-5 0-2-16,3 2 0 0,-1-2 1 0,-1 0 0 16,2 0 0-16,2 0 0 0,-1 0 4 15,4-2-3-15,-3 2 0 0,1 0-1 16,1-2 1-16,1 2-2 0,14-2 4 0,-3 0-5 15,-7 0 1-15,-2 2 2 0,0 0 0 16,1 0-1-16,8 0 0 0,1-2-2 0,-8 2 4 16,10 0 1-16,-7 0-1 0,4 0 3 15,0-2 4-15,3 1 4 0,-1 2-3 0,1-1 0 16,-1-1 5-16,6 2-2 0,-6-2 0 16,2 1-1-16,-3 0 1 0,4 0-2 15,-5 1 0-15,5-1-5 0,-6 0 3 16,-4 2-3-16,2 0 2 0,-2-2-2 15,-8 2-3-15,3-2 4 0,10 2-4 0,-6 0 0 16,4 2 3-16,-6-4-1 0,-7 2-6 16,2 0 7-16,1-2-4 0,-1 2 2 0,0 0-5 15,3-2 6-15,-5 2 0 0,3 0-6 16,2-2 4-16,-1 0-3 0,0 2 4 0,-2-2-3 16,1 0-1-16,0 0 4 0,-4 0-3 15,2 0-3-15,-1 0 2 0,-6 0-1 16,1 0 4-16,-1 0-1 0,-2-2-4 0,-3 2 5 15,-2 0-1-15,-1 0-2 16,1 0 1-16,-17 0-4 0,24 0 6 0,-24 0-2 16,23-2-1-16,-10 2 0 0,-13 0 1 15,15-2 0-15,-15 2-1 0,18 0 2 0,-18 0 3 16,0 0 7-16,20 0 0 0,-20 0 4 16,15 0 22-16,-15 0-18 0,0 0 3 15,0 0-5-15,0 0 4 0,16-2-7 16,-16 2 2-16,0 0-3 0,0 0-3 15,16 0 3-15,-16 0-3 0,0 0-6 0,19-2 0 16,-19 2 1-16,16 0 4 0,-16 0-7 16,18-2 3-16,-18 2-2 0,23 2 6 15,-23-2-9-15,21-2 5 0,-11 4-5 16,-10-2 3-16,28 0-5 0,-15 0 0 0,-13 0 3 16,27 0-2-16,-13 0 3 0,-1 2-6 15,-13-2 1-15,27 0-1 0,-16 0 5 16,-11 0 1-16,23 2-2 0,-23-2-2 0,22 2 7 15,-11-2-2-15,-11 0-4 0,19 0 0 16,-19 0 3-16,22 2 0 0,-22-2-3 0,19-2 8 16,-19 2-6-16,17 2 1 0,-17-2 7 15,18 0-2-15,-18 0 2 0,0 0 0 0,17-2-5 16,-17 2 5-16,0 0-2 0,0 0 0 16,21 0 1-16,-21 0 5 0,0 0-5 15,0 0-1-15,18-2 4 0,-18 2-5 16,0 0-2-16,0 0 3 0,0 0-4 15,13-2 0-15,-13 2 0 0,0 0-1 0,0 0 5 16,0 0-3-16,0 0 0 0,0 0-5 16,0 0-9-16,15-2-7 0,-15 2-13 0,0 0-9 15,0 0-6-15,0 0-14 0,0 0-8 16,0 0-15-16,0 0-19 0,0 0-22 0,13-4-46 16,-13 4-69-16,2-8-189 0,-2 8-7 15,9-17-215-15,-2 1-143 0</inkml:trace>
  <inkml:trace contextRef="#ctx0" brushRef="#br0" timeOffset="90548.76">3107 7243 1082 0,'94'-90'-33'0,"42"-35"-48"0,0-2-27 16,-3-2-123-16,3-1 17 0,-6-4 72 16</inkml:trace>
  <inkml:trace contextRef="#ctx0" brushRef="#br0" timeOffset="93233.14">20844 5427 948 0,'0'0'172'0,"0"0"-41"16,0 0-36-16,0 0-17 0,0 0-19 0,0 0-3 15,15-4-8-15,-15 4-6 0,0 0-3 16,0 0-1-16,0 0-2 0,0 0-6 0,0 0-2 16,16 2 2-16,-16-2-3 0,0 0 2 15,6 4-1-15,-6-4 0 0,9 6 3 16,-9-6 3-16,3 4 4 0,-3-4 5 0,10 6 6 15,-10-6 1-15,3 5 7 16,-3-5 4-16,3 6 7 0,-3-6-5 0,9 4 1 16,-9-4-5-16,1 6-3 0,-1-6 5 15,0 0-10-15,0 0 1 0,10 6 3 0,-10-6-3 16,0 0-3-16,5 4-2 0,-5-4-5 16,0 0-6-16,12 2-5 0,-12-2 1 0,0 0-8 15,13 0-1-15,-13 0-2 0,0 0-2 16,16-2-2-16,-16 2 0 0,0 0-4 0,18 0-12 15,-18 0 2-15,13 0-6 0,-13 0-8 16,13 2-10-16,-13-2-10 0,15 2-6 16,-15-2-6-16,11 2-13 0,-11-2-15 0,11 3-12 15,-11-3-16-15,11 4-23 0,-11-4-30 16,6 6-41-16,-6-6-61 0,4 6-90 16,-4-6-248-16,0 0-93 0</inkml:trace>
  <inkml:trace contextRef="#ctx0" brushRef="#br0" timeOffset="94555.66">21237 5169 1713 0,'0'0'45'0,"0"0"6"16,0 0 0-16,0 0 2 0,0 0 6 16,0 0 8-16,0 0 4 0,0 0 8 15,0 0 3-15,0 0-2 0,0 0 2 16,0 0-5-16,0 0 4 0,9-6-4 16,-9 6-3-16,0 0 0 0,0 0 0 0,0 0 5 15,0 0-6-15,0 0-1 0,0 0-4 16,0 0 0-16,6 19-3 0,-6-7-6 0,5 2-9 15,-5 5-2-15,0 3-1 0,0 5-6 16,0 4 1-16,0 14-6 0,2-3-14 16,-2 3 2-16,2-2-7 0,-2-8 6 0,3-4-10 15,-2-6 0-15,1 1-5 0,0-7-9 16,3-1-4-16,-1-1-7 0,0-5 1 0,3-5-8 16,-1-3-11-16,-6-4-6 0,0 0-10 15,26-10-5-15,-13-1-1 0,2-7 5 16,-4 1 4-16,4-1 0 0,-3 1 5 15,-2-3 3-15,1 7 1 0,-4-3 1 16,-1 6 6-16,1 1 2 0,-4-1 2 0,4 2 4 16,-3 0 2-16,-4 8 2 0,9-6 10 15,-9 6 5-15,0 0 1 0,15-2 5 0,-15 2 7 16,0 0 2-16,21 16 5 0,-10-10-4 16,2 4 4-16,2-1-9 0,-2-1 2 15,0 4 1-15,2-2-5 0,-2-1-3 0,0 3-11 16,-4-2-12-16,-1-2-23 15,3-2-26-15,-4 1-29 0,-1-1-34 0,1 0-39 0,-7-6-35 16,7 8-70-16,-7-8-78 16,0 0-291-16,0 0-140 0</inkml:trace>
  <inkml:trace contextRef="#ctx0" brushRef="#br0" timeOffset="95209.25">21738 5542 1718 0,'0'0'41'0,"0"0"32"0,0 0 7 15,8-4 1-15,-8 4 0 0,0 0 6 16,0 0 6-16,0 0-1 0,0 0 4 0,0 0-7 16,0 0-7-16,7 23-6 0,-7-15-6 15,3 4-11-15,-1 0-7 16,1-3-9-16,4 1-15 0,-1-2-8 0,6 0-8 16,-1-2-10-16,1-3-9 0,4-1-5 15,-16-2-3-15,28-3 4 0,-13-3-2 0,-2 0 3 16,-3-2 4-16,-1 2 0 0,0-4 11 15,-5 1 7-15,0 1 5 0,-4-2 7 0,0 10 3 16,-7-15-2-16,4 11-1 0,-7-4-1 16,0 4-3-16,10 4-1 0,-19-4-2 15,7 2-7-15,12 2-5 0,-16-2-11 0,16 2-15 16,0 0-11-16,0 0-18 16,0 0-12-16,0 0-19 0,0 0-18 0,0 0-18 15,0 0-15-15,26-13-3 0,-10 7-5 16,2-2 9-16,2 2 5 0,-3 0 10 0,-3 0 21 15,-1 2 32-15,1-1 28 0,-6 1 34 16,-8 4 32-16,18-8 32 0,-10 6 22 16,-8 2 14-16,13-6 10 0,-13 6 4 0,0 0-2 15,15-2-2-15,-15 2-5 0,0 0-11 16,0 0-7-16,0 0-8 0,20 8-8 0,-16-2-5 16,3 4-3-16,3-3-9 0,-2 1-8 15,2 4-9-15,3-2-5 0,-3-3-9 0,1 1-10 16,4-2-6-16,-4 0-11 15,1-4-10-15,1 0-14 0,-13-2-1 16,25-4 1-16,-12 0 2 0,-3-4 4 0,1 2 6 16,-2-3 5-16,2-3 6 0,-8 0 10 15,7 2 9-15,-6-1 11 0,-2 1 11 0,0 0 1 16,3 2 6-16,-5 8-2 0,4-13-5 16,-3 7-3-16,-1 6-4 0,5-8-9 0,-5 8-2 15,0 0 4-15,0 0 1 0,0 0-4 16,0 0 1-16,31 22-7 0,-23-13 3 15,3 1-18-15,0 2-24 0,-3-1-22 0,3 1-17 16,2-2-21-16,-2 0-20 0,-2-3-23 16,-1-3-33-16,3-2-38 0,-11-2-51 0,0 0-59 15,24-6-43-15,-16 1-209 16,3-5-63-16</inkml:trace>
  <inkml:trace contextRef="#ctx0" brushRef="#br0" timeOffset="95519.53">22584 5373 1576 0,'7'-6'54'16,"-7"6"23"-16,4-8 9 0,-4 8 9 0,0 0 11 15,2-7 10-15,-2 7 6 0,0 0 6 16,0 0 1-16,0 0-9 0,0 0-4 0,0 0-15 16,0 0-1-16,0 0-13 0,-26 0-16 15,26 0-2-15,-19 9-10 0,9-1-4 16,-4-2-2-16,3 3-15 0,3-1-8 0,1 2-15 16,1-4-12-16,4 1-5 15,2-7-10-15,4 14-14 0,2-6-13 0,7-2-15 16,5-3-10-16,3 1-6 0,7 2 0 15,0 0 1-15,0-2 11 0,2 2 0 0,-4 0 6 16,-2-1 9-16,-3-1 13 0,-5 4 10 16,-1-2 20-16,-6 2 20 0,-2 0 9 0,-4-1 17 15,-3 3 13-15,-2 0-6 0,-2 4 4 16,-5-1-8-16,-4 5-4 0,0-3-12 16,0 1-20-16,-1 1-27 0,0-1-35 0,6-1-48 15,-3-3-49-15,0 0-75 0,5-5-86 16,-1 1-107-16,7-8-231 0,0 0-141 0</inkml:trace>
  <inkml:trace contextRef="#ctx0" brushRef="#br0" timeOffset="95801.88">22847 5530 2087 0,'5'-6'176'0,"0"1"-13"0,-5 5-19 16,13-10-13-16,-5 6-13 0,0 0-6 15,7-2-19-15,3 0-9 0,3 0 1 0,7 1-16 16,0-1 1-16,10-2-23 0,0-2-20 15,3 2-25-15,-2-1-29 0,-6 1-25 16,-2-2-31-16,-5 1-21 0,-8 1-6 0,-5 0 11 16,-4 2 20-16,-9 1 26 15,0 5 31-15,0 0 26 0,-22-8 25 0,22 8 20 16,-31 2 11-16,8 4 11 0,-1 1 13 16,2 5-1-16,3-1 0 0,-1 5-5 0,8 0-3 15,8-1-6-15,-1 1-11 0,8-1-28 16,3 3-28-16,9-1-36 0,5-1-49 15,9-2-65-15,1-5-75 0,-1-5-106 0,-4-4-145 16,1-4 41-16,-4-1-190 0,-2-3-120 16</inkml:trace>
  <inkml:trace contextRef="#ctx0" brushRef="#br0" timeOffset="96840.29">20877 6131 1623 0,'0'0'-19'0,"0"0"28"0,0 0 20 0,0 5 11 16,0-5 11-16,0 0 13 0,0 0 9 16,0 0 7-16,1 8 5 0,-1-8 3 15,0 0 9-15,0 0-4 0,0 0 1 16,0 0 4-16,0 0 5 0,12 6-3 16,-12-6 5-16,0 0-8 0,0 0 5 0,0 0 3 15,16 4-1-15,-16-4-14 0,0 0-8 16,18 0-7-16,-18 0-8 0,20 0 1 0,-20 0-11 15,21 2-4-15,-21-2-18 0,23 0-20 16,-7-2-24-16,-5 2-29 0,-11 0-29 0,19 2-32 16,-8-2-41-16,-11 0-49 0,15 0-71 15,-15 0-106-15,0 0-91 0,15-2 41 16,-15 2-170-16,0 0-86 0</inkml:trace>
  <inkml:trace contextRef="#ctx0" brushRef="#br0" timeOffset="97913.27">21265 6080 1562 0,'0'0'36'0,"7"-6"24"0,-7 6 3 15,0 0-3-15,0 0-4 0,0 0 3 16,2-6 7-16,-2 6 6 0,0 0 0 15,0 0-2-15,0 0-2 0,0 0-5 0,0 0-5 16,4 18-4-16,-4-10-3 0,2-1-7 16,3 1-5-16,-3 2-2 0,2-2-3 15,-2 1-6-15,0 1 0 0,3-4-5 16,0 2 2-16,-4 0-10 0,1-2 1 0,-2-6-4 16,7 7 0-16,-5-1-5 0,-2-6-3 15,2 8 3-15,-2-8-14 0,2 6-6 0,-2-6-5 16,0 0-2-16,2 8 0 0,-2-8-2 15,0 0 9-15,5 7-2 0,-5-7-1 16,2 8-4-16,-2-8-5 0,2 6-6 0,-2-6-4 16,4 6 1-16,-4-6-8 0,5 8-5 15,-5-8-1-15,3 7 0 0,-1-1 2 0,-2-6 7 16,1 12 2-16,1-6 1 0,3 2 0 16,-5-8 11-16,2 9 0 0,0-3 6 0,-2-6 2 15,2 8-3-15,-2-8 7 16,2 8-5-16,-2-8-4 0,2 5-25 0,-2-5-35 15,0 0-58-15,0 0-77 0,0 0-289 16,0 0-12-16</inkml:trace>
  <inkml:trace contextRef="#ctx0" brushRef="#br0" timeOffset="98139.98">21155 5944 1487 0,'9'-7'56'16,"-9"7"13"-16,0 0 4 0,8-2 4 0,-8 2 8 16,0 0 11-16,15-4 7 0,-15 4 0 15,16-4 0-15,-16 4-5 0,13-2-10 0,-13 2-12 16,17-4-5-16,-17 4-9 0,17-2-24 16,-6 2-31-16,-11 0-34 0,17 0-45 0,-17 0-39 15,22 0-77-15,-16 2-90 0,-6-2-124 16,15 2-147-16,-15-2-52 0</inkml:trace>
  <inkml:trace contextRef="#ctx0" brushRef="#br0" timeOffset="98647.55">21511 6115 1441 0,'9'4'6'0,"-9"-4"23"0,6 6 5 16,-6-6 5-16,0 0 3 0,7 6 9 15,-7-6 11-15,0 0 7 0,0 0 6 0,5 5 4 16,-5-5 4-16,0 0 1 0,1 6-3 16,-1-6 7-16,5 10-3 0,-3-4-3 15,0 2-6-15,1 1-7 0,-2 1-10 0,3 2-5 16,1 0-4-16,0-1-2 15,-4 3-10-15,6-4 1 0,-2 1-5 0,-2-1-9 16,4-2-7-16,-3-2-10 0,-2 0-6 16,-2-6-11-16,7 3-23 0,-7-3-7 0,0 0-12 15,0 0-5-15,15-15 1 0,-12 7 0 16,-2-4 3-16,1 1 4 0,-2-1 2 0,5-2 6 16,-5 1 6-16,2 1 7 0,1 2 8 15,-2 1 5-15,-1-1 3 0,2 4 4 16,0-2 8-16,1 2 6 0,-3 6 9 0,8-11 10 15,-1 9 5-15,-7 2 1 16,15-4-1-16,-7 2-5 0,-8 2-2 0,20 0 2 16,-20 0-3-16,21 2-5 0,-8 2 0 15,-2 0-3-15,1 1-2 0,0 3-4 0,-6 0 0 16,7 2-5-16,-6 0-3 0,-1-1-2 16,1 3-9-16,-2 0-8 0,-2-3-10 0,2 1-15 15,-3-2-17-15,3 0-21 0,-4 0-44 16,2-3-44-16,-3-5-69 0,7 8-413 15,-7-8-146-15</inkml:trace>
  <inkml:trace contextRef="#ctx0" brushRef="#br0" timeOffset="98927.67">21910 5907 1809 0,'0'0'31'0,"10"-5"11"0,-10 5-3 15,0 0 3-15,10-6 14 0,-10 6 17 0,0 0 8 16,0 0 14-16,0 0 1 0,28 11 0 16,-22-1-4-16,6 6-10 0,-4 1-5 15,7 12-9-15,0 6-13 0,-2 4-16 16,-2 2-26-16,-1 1-29 0,2 1-24 15,1-4-31-15,0 0-30 0,-3-4-24 0,-4-8-34 16,1-7-30-16,-2-7-61 0,-4-3-408 16,-1-4-155-16</inkml:trace>
  <inkml:trace contextRef="#ctx0" brushRef="#br0" timeOffset="99386.93">21850 6111 1827 0,'0'0'12'0,"0"-6"3"15,0 6-1-15,0 0-1 16,13-6 9-16,-4 4 2 0,3 1 2 0,-12 1-3 16,38-4 2-16,-15 4 0 0,3 0-10 15,2 2-15-15,-4-2-12 0,-1 2-18 0,4-2-22 16,-6 0-19-16,0 1-26 0,1 1-8 16,-4-2-14-16,-3 2-1 0,-2-4 3 0,-13 2 8 15,19 0 9-15,-9-2 25 0,-10 2 38 16,16-3 35-16,-7 1 43 0,-9 2 19 15,11-6 8-15,-7 2 7 0,-4 4 0 0,8-4 5 16,-8 4-3-16,6-4-6 0,-6 4 1 16,0 0-2-16,12-6-5 0,-12 6-1 0,0 0-3 15,6-2-3-15,-6 2-8 16,0 0-3-16,0 0 2 0,0 0-4 0,0 0-3 16,0 0-1-16,0 0 1 0,0 0-2 15,0 0-1-15,0 0-3 0,0 0 0 0,0 0 0 16,0 0-1-16,0 0-4 0,-11 22-3 15,11-22 3-15,-10 15-7 0,5-5-3 16,0 0 2-16,4 0-6 0,-1-1-1 0,2 1 3 16,0 2-1-16,3-1-1 0,0 3-1 15,4-2-1-15,1-1-2 0,3 1-4 0,1 0-2 16,0-2-13-16,1-3-12 0,-2-3-18 16,4-2-23-16,-5-2-24 0,-10 0-45 15,24-9-41-15,-11 3-64 0,-4-6-64 16,2 0-297-16,-3 1-94 0</inkml:trace>
  <inkml:trace contextRef="#ctx0" brushRef="#br0" timeOffset="99679.45">22455 6105 1595 0,'0'0'35'0,"0"0"29"16,0 0 11-16,0 0 6 0,0 0 4 15,0 0 21-15,0 0 14 0,21 18 9 16,-19-10 1-16,3 3-2 0,-3 1-8 0,0 2-14 15,2 1-10-15,1 1-4 16,1-1-12-16,-2-1-16 0,3-2-12 0,-3-2-11 16,3-1-5-16,-3 1-9 0,3-4-4 15,-7-6 0-15,8 8-10 0,-8-8-5 0,0 0-10 16,0 0-2-16,17-16-1 0,-11 8-2 16,-5-1-7-16,1-3-3 0,2 0-8 0,1 0-3 15,1 1-5-15,-2 1-9 0,3 0-11 16,-1 1-2-16,3 1-4 0,2 0-9 15,0 2-9-15,-1 0-19 0,1 0-32 0,2 2-28 16,-2 1-44-16,-2 1-67 0,1 0-411 16,1 0-173-16</inkml:trace>
  <inkml:trace contextRef="#ctx0" brushRef="#br0" timeOffset="100039.96">22785 6133 2024 0,'0'0'82'15,"0"0"0"-15,3 5-10 0,-3-5-5 16,1 6 0-16,-1-6 5 0,2 12 1 0,3-4 0 16,-1 0 0-16,0 1-7 0,1 1-10 15,2 2-1-15,-6-1-8 0,8 1-6 0,-5-2-7 16,3 2-19-16,-3-3-17 0,0-1-8 16,-2 0-12-16,3-4-6 0,-5-4-12 15,6 6-8-15,-6-6-7 0,0 0-3 16,0 0 0-16,12-18 5 0,-11 10 5 15,6-3 4-15,-5-3 6 0,3-2 4 0,-2 3 5 16,2-1 7-16,1 2 4 0,-1 1 6 16,-1-1 3-16,2 2 0 0,-1 2 2 0,-1 3 1 15,2-1 7-15,1 2 9 0,-7 4 9 16,16 0 5-16,-16 0-1 0,15 6 3 0,-5 2 0 16,-4 1-3-16,6 3-2 0,-2 2-2 15,-4-1-5-15,5 3-12 0,-2-1-23 16,-3 1-28-16,1-4-30 0,-1-1-38 0,-4-3-35 15,3 0-48-15,-3-4-65 16,-2-4-305-16,5 6-70 0</inkml:trace>
  <inkml:trace contextRef="#ctx0" brushRef="#br0" timeOffset="100315.65">23050 6193 1625 0,'0'0'80'0,"0"-6"14"0,0 6-7 0,0 0 2 15,0 0 10-15,18-4 11 0,-18 4 4 16,22-2 5-16,-6 2-14 0,-1-2-7 15,5 2-7-15,-1-2-6 0,1 2-15 0,-2-2-27 16,0 1-23-16,5-3-29 16,-8 2-19-16,1-4-16 0,-3 2-14 0,-1 0-5 0,-4-4 5 15,-3 4 2-15,-5 4 10 16,0 0 15-16,-7-13 13 0,1 9 16 0,6 4 14 16,-22-2 9-16,22 2 12 0,-29 4 10 15,14 2 0-15,1 1 0 0,0 5 5 0,1 0-6 16,10 1-3-16,0 1-9 0,1 0-8 15,7-3-17-15,1 3-23 0,4 0-23 16,10-3-33-16,1-3-45 0,7-2-39 0,-3-6-61 16,3-4-91-16,0 0-356 0,4-7-162 15</inkml:trace>
  <inkml:trace contextRef="#ctx0" brushRef="#br0" timeOffset="100518.87">23592 5781 2007 0,'0'-8'89'0,"0"8"-11"0,-4-10-6 16,4 10-11-16,0 0 0 0,0 0-4 16,0 0 9-16,0 0 11 0,15 24 2 0,-8-7 4 15,-1 8-1-15,7 13-4 0,0 2-6 16,2 13-12-16,5 1-20 0,-3 0-15 0,0-3-27 16,-4-8-32-16,-2-4-27 0,-3-2-31 15,-3-8-30-15,0-8-34 0,-5-7-54 16,0-4-80-16,-3-5-99 0,3-5-200 0,0 0-89 15</inkml:trace>
  <inkml:trace contextRef="#ctx0" brushRef="#br0" timeOffset="100647.84">23446 6070 1780 0,'-15'-8'197'0,"5"3"15"0,0-1-20 16,10 6-25-16,-4-6-30 0,4 6-8 16,0 0-15-16,24-10-26 0,-6 7-31 0,13-3-49 15,10-2-64-15,5 0-82 0,0 1-129 16,5 1-179-16,0-2 33 0,-1-2-186 15,-2 3-99-15</inkml:trace>
  <inkml:trace contextRef="#ctx0" brushRef="#br0" timeOffset="101172.93">24494 6074 1746 0,'-6'-10'79'0,"-3"5"6"16,3 1-7-16,-7 2-2 0,-2 0 7 0,0 0 6 15,0 2 8-15,-3 2 5 0,2 2 4 16,-2 0-7-16,1 3-5 0,1 3-8 0,3 0-5 16,3 3-6-16,2 3-13 0,3 0-15 15,5-1-10-15,2 3-23 0,2-3-21 16,5 3-31-16,4-3-30 0,7-3-40 0,-6-2-43 15,1-2-52-15,5-4-90 0,1-2-95 16,2-2-252-16,-2-2-136 0</inkml:trace>
  <inkml:trace contextRef="#ctx0" brushRef="#br0" timeOffset="101747.85">24822 6117 1713 0,'0'0'32'0,"7"-8"23"0,-7 8 2 15,0 0-2-15,-10-12 4 0,3 11 8 0,7 1 7 16,0 0 6-16,-32 0-6 0,32 0-1 16,-33 7-3-16,12 1 1 0,-1 4-2 0,3 0-3 15,-1-3-5-15,7 3-7 0,1 0-6 16,2-3-5-16,5 1-13 0,-3 0-6 0,8-2-12 16,0-8-10-16,3 11-5 15,4-7-8-15,-4 0-10 0,-3-4-10 0,20 0-10 16,-20 0-2-16,21-4-1 0,-7 0 2 15,-1 0 5-15,0 1 7 0,-2-1 5 16,1-2 8-16,-3 4 11 0,0 0 3 0,-9 2 4 16,15-6 0-16,-7 6 6 0,-8 0 4 15,0 0 4-15,21 2-3 0,-11 0-1 0,0 2-3 16,-1 0-1-16,3 0 2 0,0 2-6 16,1-3-4-16,0 3-2 0,2-2-5 0,0 0-7 15,2-2-5-15,3-2-10 0,-3 0-7 16,2-2-8-16,3 0-17 0,-5-4-10 15,7-2-9-15,-5-1-9 0,1-3-5 16,-1 0-7-16,-6-3-10 0,2-3 1 16,-2-1 0-16,0-1 15 0,-2-1 37 0,-2-1 32 15,-1-1 31-15,-4 0 29 0,3-2 34 16,-3 2 21-16,1 5 22 0,-3 3 11 0,0 1 8 16,-2 0 1-16,3 5-2 0,-3-3-14 15,1 4-10-15,-1 8-8 0,0-12-8 16,0 12-5-16,0 0-7 0,0 0-5 0,0 0-7 15,0 0-6-15,13 37-1 0,-9-19-3 16,3 5-9-16,-1 1-5 0,5 9 0 0,1-1-2 16,-4 3-10-16,0-2-12 0,2-3-20 15,-2-5-22-15,-1 0-25 0,-4-3-26 16,2-3-22-16,-3-3-30 0,0-3-26 16,-4-3-45-16,-3-4-49 0,1 0-60 0,-2-4-85 15,6-2-161-15,-26 0-58 0</inkml:trace>
  <inkml:trace contextRef="#ctx0" brushRef="#br0" timeOffset="101891.63">24972 6156 1568 0,'-13'-8'122'0,"6"2"13"16,3 0-10-16,4 6-21 0,0 0-13 0,0 0-8 15,20-15 0-15,-3 9-7 0,7 2-7 16,4-2-8-16,13 2-12 0,2 0-24 0,-9 1-27 16,-4-1-29-16,1 2-31 15,-10 0-31-15,1 0-36 0,-5 2-26 0,-2 0-34 16,-3-2-31-16,0 2-362 0,-12 0-82 15</inkml:trace>
  <inkml:trace contextRef="#ctx0" brushRef="#br0" timeOffset="101936.65">25360 6072 1540 0</inkml:trace>
  <inkml:trace contextRef="#ctx0" brushRef="#br0" timeOffset="102169.61">25378 6074 1496 0,'0'0'36'0,"15"0"3"0,-15 0-2 0,20 0-3 16,-7 0 0-16,-1-2 9 0,-12 2 2 16,29-4-2-16,-15 2-2 0,-3 0 2 15,-11 2-9-15,19-3 0 0,-7-1-3 0,-12 4-1 16,14-4 2-16,-5-2 6 0,-9 6 5 15,6-10 9-15,-6 10 3 0,5-9 7 16,-5 9 4-16,0 0 4 0,-8-14-1 16,8 14-1-16,-12-4-3 0,12 4-4 0,-17 0 1 15,17 0 0-15,0 0 1 0,-25 10 6 16,13-2-25-16,10-1 3 0,-4 5 1 0,1 0-1 16,4 1-6-16,1-1-16 0,1 1-6 15,4 1-18-15,2 0-20 0,-1-1-21 16,2-3-31-16,4-4-28 0,-2 0-43 0,3-2-48 15,-3-2-80-15,-10-2-88 0,26-4-53 16,-8-2-143-16,-1-2-57 0</inkml:trace>
  <inkml:trace contextRef="#ctx0" brushRef="#br0" timeOffset="102513.36">25941 5977 1504 0,'15'-1'68'0,"-15"1"26"0,0 0-2 0,0 0-1 16,0 0 2-16,3-10 4 0,-3 10 6 16,0 0 5-16,0 0 1 0,0 0-1 0,-26-8 2 15,26 8 1-15,-18-2-12 0,18 2-3 16,-21 0-6-16,21 0-10 0,-27 8-7 16,19-4-13-16,0 2-6 0,-4-1-1 15,4 1-10-15,2 0-4 0,6-6-6 16,-5 15-12-16,5-7-5 0,0-8-15 0,10 18-7 15,-2-9-8-15,5 1-8 0,0 1-2 16,4 1 1-16,-3 2-1 0,-1-3 0 0,1-1 6 16,-3 2 1-16,-3-2 8 0,-1-1 7 15,-6 1 6-15,-1 0 14 0,-3 2-2 16,-4-3 1-16,-4 1-5 0,-2-2-5 0,0 0-30 16,-2-1-31-16,0 1-46 0,4-4-64 15,1-2-103-15,10-2-143 0,-13 2-25 0,13-2-206 16,0 0-138-16</inkml:trace>
  <inkml:trace contextRef="#ctx0" brushRef="#br0" timeOffset="103980.88">21034 6856 1722 0,'5'6'5'0,"-5"-6"27"15,0 0 14-15,0 0 8 0,0 0 7 16,0 0 5-16,0 0 9 0,0 0 4 0,0 0 2 15,6 3 1-15,-6-3-2 0,0 0-1 16,0 0-4-16,0 0 0 0,0 0 1 0,0 0 3 16,0 0-4-16,0 0 4 0,0 0-6 15,0 0 5-15,0 0-7 0,0 0-3 16,0 0 5-16,0 0-5 0,0 0-2 16,19 0-5-16,-19 0-5 0,0 0-9 0,0 0-1 15,0 0 1-15,20 0-12 0,-20 0-5 0,0 0 1 16,19-1-3-16,-19 1-11 15,18 0-10-15,-18 0-9 0,17-2-11 0,-17 2-7 16,17-2-12-16,-17 2-10 0,15-2-6 16,-15 2-5-16,13-2-8 0,-13 2-9 0,11-2-14 15,-11 2-26-15,0 0-33 0,0 0-38 16,0 0-69-16,0 0-117 0,0 0-71 0,0 0-212 16,0 0-145-16</inkml:trace>
  <inkml:trace contextRef="#ctx0" brushRef="#br0" timeOffset="105215.5">21587 6805 1749 0,'6'-4'-19'15,"-6"4"5"-15,0 0 1 0,4-10 8 0,-4 10 9 16,0 0 10-16,-4-11 7 0,4 11 11 16,-6-10 4-16,1 4 0 0,5 6 5 0,-10-8 6 15,4 4 0-15,-1 1 3 0,7 3-1 16,-18-4 3-16,18 4 1 0,-16 2 1 0,16-2 4 16,-25 7 4-16,15-1-2 0,-1 2-5 15,-2 4-3-15,3-3-5 0,-2 7-3 16,4 0-3-16,0-1-3 0,3-3-6 0,0 2-11 15,3-3-10-15,2-1-9 16,2-2-7-16,5-2 0 0,-3-2-5 0,-4-4-6 16,20 0 0-16,-20 0-6 0,25-8-5 15,-12 0 1-15,3 0-4 0,-6-2-4 0,3 1 1 16,-2-1-4-16,-7 2 3 0,3 0 8 16,-3 1 0-16,3-1 4 0,-3 4 3 0,0-2 5 15,-4 6-5-15,7-8 5 0,-7 8 0 16,6-4 1-16,-6 4 2 0,0 0 3 15,0 0-3-15,22 4 5 0,-22-4-1 0,18 12 4 16,-10-4-1-16,2 1-2 0,1 1-8 16,1 0-5-16,-2-2-15 0,-2 1-24 0,3 1-28 15,-2-2-45-15,-3-4-52 16,6 4-76-16,-9-6-236 0,4 2-1 0</inkml:trace>
  <inkml:trace contextRef="#ctx0" brushRef="#br0" timeOffset="105404.72">21828 6764 1363 0,'10'-4'58'0,"-10"4"11"15,0 0-3-15,0 0-3 0,0 0 1 0,5 12 5 16,0-4 0-16,0-1-5 0,-4 7-5 16,4-2-3-16,-1 3-6 0,1 1-9 15,1 0-13-15,-1-3-26 0,0-1-27 0,0 0-40 16,0-5-41-16,-4 1-57 0,-1-4-57 15,0-4-305-15,0 0-28 0</inkml:trace>
  <inkml:trace contextRef="#ctx0" brushRef="#br0" timeOffset="105535.73">21859 6632 1451 0,'-5'-17'101'0,"4"3"29"0,-2 5-2 0,-1 1-4 16,4 8-9-16,-3-12-13 0,3 12-5 15,-2-10-14-15,2 10-21 0,0-5-29 0,0 5-40 16,0 0-45-16,0 0-71 0,12-6-83 15,-12 6-142-15,0 0-227 0,0 0-76 16</inkml:trace>
  <inkml:trace contextRef="#ctx0" brushRef="#br0" timeOffset="105858.16">22058 6803 1591 0,'2'6'88'0,"-2"-6"6"0,1 8-4 0,-1-8-13 15,5 8-1-15,-5-8 1 0,7 11-4 16,-6-3-7-16,6 0-6 0,0 4-5 16,1-5-3-16,1 7-6 0,0-6-9 0,-5 2 2 15,5-3-8-15,-3-1-4 16,1 2-3-16,-7-8-4 0,6 8-7 0,-6-8-2 16,0 0-5-16,0 0 3 0,0 0-8 15,10-18 0-15,-10 8-5 0,3-3 0 0,-3-1-2 16,2 2-1-16,0-1 4 0,1 1 4 15,-1 2 6-15,-2 1-3 0,2-1 3 0,-1 0-6 16,-1 2 5-16,5 1-8 0,0-1 0 16,-5 8-3-16,13-12-8 0,-7 8-11 15,1 0-16-15,-7 4-22 0,17-6-26 0,-17 6-33 16,15-5-39-16,-6 3-47 16,-1 0-62-16,-8 2-300 0,20-2-71 0</inkml:trace>
  <inkml:trace contextRef="#ctx0" brushRef="#br0" timeOffset="106041.39">22392 6715 1714 0,'0'0'103'16,"0"0"-1"-16,0 0-12 0,0 0-10 0,9 16-7 16,-9-16-6-16,2 14-2 0,0-5-4 15,0 3-4-15,5 4-7 0,-4 3-9 0,7 3-14 16,-2 1-29-16,3 8-44 0,0-4-52 15,-3-5-77-15,-1-1-112 0,-1-3-367 16,1-1-150-16</inkml:trace>
  <inkml:trace contextRef="#ctx0" brushRef="#br0" timeOffset="106877.66">22371 6766 1694 0,'0'0'-9'0,"0"0"30"0,0 0 10 16,3-10 10-16,-3 10 11 0,0 0-1 16,0 0 11-16,2-6-2 0,-2 6 2 0,0 0 2 15,0 0 2-15,0 0-2 0,7-7 0 16,-7 7-4-16,9-6-3 0,-9 6 2 15,9-8-5-15,-9 8-2 0,13-10 0 0,-10 6-10 16,7 1-1-16,-10 3-5 0,17-12-2 16,-11 8-6-16,2 0 1 0,-8 4-3 0,16-8-5 15,-7 7-2-15,-9 1-5 16,15-4-4-16,-15 4 0 0,13-2 4 0,-13 2-3 16,0 0 4-16,0 0 1 0,17 6 3 15,-17-6-1-15,4 9 9 0,-4-1-3 16,0 2 4-16,0-1 3 0,-2 1-4 0,0 2 1 15,0-1-3-15,-2 3-1 0,-1-2-1 16,1 1 2-16,-5-1-8 0,3 2 1 0,-7-3-9 16,2 1-7-16,-2-2-10 0,-2-2-11 15,2-1-14-15,0-3-14 0,0-4-21 0,0 2-13 16,13-2-15-16,-20-2-17 0,20 2-17 16,-14-4-31-16,14 4-37 0,-7-11-39 15,9 5-65-15,-2 6-336 0,11-14-135 16</inkml:trace>
  <inkml:trace contextRef="#ctx0" brushRef="#br0" timeOffset="107199.85">22714 6721 1660 0,'0'0'43'0,"17"0"43"0,-17 0 14 0,0 0 2 16,0 0-4-16,0 0-2 0,0 0-1 15,0 0 0-15,0 0 1 0,0 0-2 16,0 0-10-16,0 0-13 0,-24 18-5 0,23-8-12 15,-2-1-4-15,1 3-7 16,2 0-12-16,5 1-10 0,-2-1-13 0,6 4-11 0,2-5-14 16,2-1-13-16,2 0-13 15,3-6-3-15,-2 0-8 0,2-4-13 0,-1 0 4 16,2-4-6-16,-4-4 9 0,3 0 4 16,-8-2 14-16,0 1 21 0,-7-3 22 0,0 4 16 15,-6-4 19-15,-3 1 3 0,-4-1 3 16,-4 2 0-16,-3 2-5 0,-5-1-2 15,6 1-7-15,-2 2-3 0,3 2-8 0,2 0-26 16,2 0-31-16,2 4-35 0,9 0-37 16,0 0-40-16,0 0-48 0,0 0-53 0,0 0-393 15,0 0-144-15</inkml:trace>
  <inkml:trace contextRef="#ctx0" brushRef="#br0" timeOffset="107491.66">22962 6754 1760 0,'5'6'49'0,"-5"-6"18"16,0 0-5-16,1 8-4 0,-1-8-4 0,0 0 2 16,7 12-1-16,-5-6-3 0,-2-6-1 15,4 17-6-15,3-7-1 0,-2 2-6 0,0 1-7 16,5 1 1-16,-7 1-7 0,7-3-2 16,-2 2 1-16,-3-6-4 0,-2 1-3 15,4-1 4-15,-7-8 2 0,6 6 0 0,-6-6-5 16,0 0-2-16,0 0 7 0,14-16-3 15,-14 16 1-15,1-19 1 0,4 9-10 16,-5-2 1-16,2 1-4 0,-2 1-1 16,3-2-6-16,-1 3-3 0,-1-1-13 0,1 2-7 15,-2 8-10-15,10-12-12 0,-9 8-5 16,-1 4-15-16,12-7-16 0,-12 7-26 0,10-4-23 16,-4 0-40-16,-6 4-58 0,13-2-409 15,-13 2-133-15</inkml:trace>
  <inkml:trace contextRef="#ctx0" brushRef="#br0" timeOffset="107685.79">23372 6636 1713 0,'0'0'78'0,"7"-6"19"16,-7 6-6-16,0 0-9 0,0 0-13 16,0 0-2-16,0 0-7 0,0 0-6 0,25 14-2 15,-18-3-8-15,3 7 3 0,3 1-9 16,7 6-4-16,0 5-12 0,-4 1-17 15,4 2-24-15,-4-4-32 0,-1 2-35 0,-5-5-37 16,-1-7-35-16,-5-3-38 0,3-5-40 16,-6 1-337-16,2-4-74 0</inkml:trace>
  <inkml:trace contextRef="#ctx0" brushRef="#br0" timeOffset="107835.53">23301 6830 1621 0,'-11'-4'119'16,"3"-1"4"-16,-1 1-12 0,9 4-24 15,0 0-8-15,-4-8-12 0,4 8-6 16,0 0-6-16,28-6-3 0,-2 0-16 0,2 2-24 16,14-2-28-16,6 1-44 0,0-1-46 15,-1 0-65-15,2-2-76 0,-1 2-373 0,-2 0-119 16</inkml:trace>
  <inkml:trace contextRef="#ctx0" brushRef="#br0" timeOffset="108101.95">23912 6688 1682 0,'0'0'87'0,"0"0"25"0,-22-9-1 15,14 5-9-15,8 4-13 0,-24-4-5 16,13 2-4-16,11 2-9 0,-22-2-6 16,22 2-10-16,-17-2-13 0,17 2-16 0,0 0-12 15,-13 4-12-15,13-4-20 0,0 0-9 16,2 10-21-16,-2-10-10 0,11 9-4 0,1-3-6 16,0 2 2-16,3 0 10 0,0-1 0 15,0 3 9-15,3 4 13 0,-1-1 18 0,-6 1 8 16,-3 0 20-16,1-1 17 0,-4 3 17 15,-5-1 22-15,0 1 11 0,-5-2 8 16,1 1 0-16,-5 1-8 0,-2-2-7 16,2-3-9-16,-1 1-25 0,-3-4-35 15,2-2-46-15,0-3-58 0,-2-1-81 0,13-2-138 16,0 0-81-16,-24-4-169 0,24 4-70 16</inkml:trace>
  <inkml:trace contextRef="#ctx0" brushRef="#br0" timeOffset="108963.33">21036 7411 1538 0,'0'0'40'0,"11"-4"24"0,-11 4 16 0,0 0 7 15,0 0 11-15,10-2 6 0,-10 2 10 16,0 0 9-16,0 0 6 0,0 0-2 0,23 0 1 16,-23 0 1-16,0 0-8 0,18-2-7 15,-18 2-8-15,16 0-13 0,-16 0-7 16,20-2-8-16,-20 2-13 0,21 0-2 15,-21 0-13-15,20-1-20 0,-20 1-19 0,19 0-26 16,-10 0-27-16,-9 0-33 0,15 0-36 16,-15 0-32-16,15 0-41 0,-15 0-49 15,11-2-89-15,-11 2-108 0,0 0 37 0,13-2-162 16,-13 2-56-16</inkml:trace>
  <inkml:trace contextRef="#ctx0" brushRef="#br0" timeOffset="109669.28">21559 7324 1543 0,'0'0'37'15,"0"0"29"-15,0 0 14 0,0 0 9 0,0 0 10 16,0 0 8-16,10-2 8 16,-10 2 8-16,0 0-3 0,0 0 3 0,0 0 1 0,0 0-1 15,0 0-1-15,0 0-7 16,0 0-7-16,0 0-7 0,0 0-4 0,0 0-9 15,0 0-4-15,0 0-7 0,0 0-7 16,0 0-4-16,0 0-2 0,0 0 4 0,11 15-12 16,-9-7 1-16,1 6-6 0,-1-1-4 15,0 3-3-15,1-1-9 0,-2 1-15 16,1 0-2-16,5-1-10 0,-2-1-17 0,-4-2-6 16,6-3-5-16,-2 1-11 15,-2-4-3-15,4 0-3 0,-7-6-7 0,13 2 2 16,-13-2-3-16,0 0 7 0,19-14 4 0,-10 4 6 15,-3-1-2-15,-1 1 9 0,-1-2 5 16,0 0 4-16,-1 1 11 0,-1-1-6 16,0 4 7-16,0 0 4 0,1 1-1 0,-3 7 3 15,1-14-2-15,-1 14 6 0,2-12-9 16,-2 12 6-16,5-7-3 0,-5 7 1 16,0 0 7-16,0 0 5 0,0 0 6 0,21 3 0 15,-21-3 1-15,18 12-6 0,-8-4 0 16,3 2 5-16,-1-1-7 0,1 1-10 0,2-2 2 15,-5 0-2-15,1-2-7 16,-1-2-1-16,3-3-1 0,-13-1-7 0,23 0-4 16,-23 0-6-16,16-11-2 0,-9 1 3 15,0 2 5-15,-3-3-1 0,0-3-3 0,-4-2 1 16,0 3-5-16,-2-3 0 0,-3 3-3 16,4-1-1-16,-4 3-2 0,1-3-11 15,1 4-12-15,1 3-18 0,2-3-28 0,-1 4-31 16,1 6-33-16,-3-11-30 0,3 11-24 15,4-8-52-15,-4 8-52 0,9-4-66 0,-9 4-200 16,16-4-85-16</inkml:trace>
  <inkml:trace contextRef="#ctx0" brushRef="#br0" timeOffset="109876.76">22088 7233 1609 0,'0'0'109'0,"0"0"35"0,0 0-7 16,0 0-14-16,0 0-9 0,0 0-4 0,-2 12-4 15,2-12 5-15,0 9-9 0,2 1-12 16,-2 0-2-16,1 3-12 0,2 3-6 0,1 3-6 16,2 2-14-16,1 2-16 0,-2 1-29 15,-1-1-23-15,3-5-20 0,-5-1-17 0,1 1-16 16,0-6-15-16,1-3-26 0,-1-3-23 16,-3-6-30-16,0 0-23 0,0 0-19 15,0 0-16-15,-10-27-404 0,7 11-126 16</inkml:trace>
  <inkml:trace contextRef="#ctx0" brushRef="#br0" timeOffset="109998.68">22077 7264 1714 0,'-4'-21'51'0,"-5"5"39"16,5 0 12-16,-1 3-5 0,1 3-8 16,1 2-8-16,0 0-6 0,3 8-11 0,-2-11-17 15,2 11-12-15,0-8-14 0,0 8-17 16,0 0-25-16,8-8-32 0,-8 8-24 0,20-4-37 16,-10 2-41-16,1 2-49 0,6-2-51 15,-1 2-286-15,1 2-45 0</inkml:trace>
  <inkml:trace contextRef="#ctx0" brushRef="#br0" timeOffset="110432.55">22330 7171 1444 0,'0'0'48'16,"0"0"32"-16,15 0 9 0,-15 0-5 15,0 0-3-15,8-8 4 0,-8 8 5 0,9-6-3 16,-9 6-4-16,9-10 2 0,-6 2-3 16,-3 8-2-16,5-11-1 0,-5 11 2 0,4-10-2 15,-4 10-1-15,0-8 5 0,0 8 0 16,0 0 2-16,0 0 0 0,0 0-2 0,0 0 9 15,0 0-9-15,0 0 0 0,0 0-10 16,0 0-5-16,-21 18-4 0,19-5-4 16,0 1-12-16,4 3-3 0,2 3-3 0,-2 5-10 15,8 1 0-15,2 8-19 16,1 1-9-16,0-2-9 0,0 0-10 0,0-2-13 16,-5-7-10-16,1-1-12 0,-5-5-12 15,0-3-9-15,-1-1-8 0,-3-2-18 0,-3-3-12 16,-4-1-15-16,4-2-3 0,-6 0 0 15,-4-4 5-15,-3-2 2 0,16 0-6 0,-36-8-7 16,8 0-9-16,-4-6-10 0,-5-3-5 16,6 1 0-16,3 1 15 0,7 1 40 15,4 4 32-15,1 1 38 0,4-1 22 0,3 2 10 16,1 0 17-16,1 2 15 16,7 6 20-16,-5-9 18 0,5 9 21 0,0 0 8 15,13-14 0-15,-3 10-9 0,0 0-7 16,3-2-6-16,7 2-11 0,-4 1-20 0,7-1-26 15,-2 0-27-15,1 0-34 0,-1 2-36 16,1-2-41-16,-5 0-46 0,-2 2-56 0,3 0-362 16,-3 1-83-16</inkml:trace>
  <inkml:trace contextRef="#ctx0" brushRef="#br0" timeOffset="110653.07">22586 7256 1704 0,'0'0'75'15,"0"0"11"-15,0 0-1 0,9 10 0 16,-7-4-1-16,5-1-2 0,-5 7-8 16,2 0-5-16,5 3-4 0,-3 1-16 0,3 1-18 15,-5 0-29-15,5 5-41 0,-3-5-46 16,-4 1-56-16,3-4-60 0,-3-3-66 0,-2 3-331 15,0-6-98-15</inkml:trace>
  <inkml:trace contextRef="#ctx0" brushRef="#br0" timeOffset="110799.25">22558 7223 1791 0,'-2'-15'186'0,"-4"5"19"0,1 0-25 15,3 2-21-15,2 8-16 0,-1-11-16 0,1 11-17 16,0-8-24-16,0 8-37 0,1-6-49 15,-1 6-54-15,13-6-80 0,-13 6-119 0,15-4-185 16,-3 4 32-16,0-2-190 0,-12 2-95 16</inkml:trace>
  <inkml:trace contextRef="#ctx0" brushRef="#br0" timeOffset="111619.96">23105 7322 1533 0,'0'0'4'0,"0"0"22"15,0 0 6-15,0 0 3 0,0 0 2 0,16 10 6 16,-16-10 5-16,13 3 5 0,-1-1-1 15,-12-2-1-15,16 4-8 0,-5-2-4 0,4 0-5 16,0 0-2-16,3 0-2 0,0 0-3 16,-1-2-7-16,4 2-4 0,-3-2-9 0,-3-2-6 15,1 0-7-15,-3 0-4 0,-1 0 1 16,-1 0-1-16,-6-2 2 0,-5 4 13 16,13-6 4-16,-13 6 7 0,3-5 2 0,-3 5 10 15,0 0 8-15,0 0 14 0,-24-8 5 16,11 8 8-16,13 0 7 0,-32 4 2 0,15 0-1 15,0 0 2-15,-1 1 8 0,0 1-5 16,10 0 0-16,-2 2-5 0,0 1-10 16,7 1-7-16,0 0-8 0,3 0-11 15,3 1-7-15,3 1-19 0,4 2-22 0,0-5-30 16,5 1-34-16,1 0-40 0,-1-4-40 16,1-4-59-16,1 0-77 0,1 0-90 15,-2-4-272-15,2 0-150 0</inkml:trace>
  <inkml:trace contextRef="#ctx0" brushRef="#br0" timeOffset="111939.48">23638 7316 1771 0,'4'-6'88'15,"-4"6"26"-15,0 0-1 0,0 0-4 16,0 0-2-16,0 0 8 0,-13-11 12 16,13 11-1-16,0 0 6 0,-26-2-11 15,26 2 2-15,-21 2-17 0,21-2-1 16,-24 6-13-16,13-3-15 0,5 1-10 0,6-4-11 15,-11 12-17-15,9-6-17 0,2-6-12 16,3 15-15-16,0-7-15 0,6 0-15 0,2-1-18 16,2 1-5-16,2 2-2 0,2-2 1 15,-3-1 3-15,0 3 5 0,-1-2 5 0,-2 0 9 16,-5 0 12-16,3 1 21 0,-7-1 20 16,-2 2 18-16,-4 0 15 0,-1-1 3 15,-3 3-1-15,-1-2-1 0,-4 0-9 16,7-3-1-16,-4 1-21 0,0-2-25 15,4 0-31-15,1-2-45 0,5-4-42 0,0 0-56 16,0 0-63-16,0 0-87 0,0 0-99 16,18-18 36-16,-5 7-165 0,2-3-59 0</inkml:trace>
  <inkml:trace contextRef="#ctx0" brushRef="#br0" timeOffset="112236.93">23903 7165 1690 0,'0'0'110'0,"0"0"14"0,4-8-4 15,-4 8-5-15,0 0-1 0,0 0-8 0,0 0-9 16,0 0 4-16,0 0 6 0,0 0-3 15,13 21-10-15,-8-3 3 0,3 5-16 0,4 12 0 16,0 6-10-16,8 13-11 0,-3 0-2 16,-2 1-16-16,-2 2-26 0,-7-13-38 0,3 1-34 15,-6-5-37-15,-2-9-33 0,-1-3-25 16,-1-9-41-16,-2-5-59 0,-1-4-117 16,-3-5-33-16,1-5-187 0,6 0-88 15</inkml:trace>
  <inkml:trace contextRef="#ctx0" brushRef="#br0" timeOffset="112400.1">23767 7448 1645 0,'-4'-8'142'0,"0"1"18"16,1 1-13-16,3 6-16 0,-2-10-9 15,2 10-13-15,0 0-1 0,13-14-4 0,-1 7-10 16,0 1-3-16,5-2-21 0,9 0-25 16,9-4-36-16,3 3-39 0,-2 5-43 15,-8 0-42-15,-1 0-40 0,-3 0-42 16,-3 4-63-16,-1 0-70 0,-2 0-288 0,-4 0-117 15</inkml:trace>
  <inkml:trace contextRef="#ctx0" brushRef="#br0" timeOffset="112870.74">24397 7351 1618 0,'0'0'14'0,"0"0"19"0,0 0 10 0,0 0-5 16,0 0 4-16,0 0-1 0,-19-12 2 16,19 12 5-16,-13-2 4 0,13 2 3 0,-19 0 6 15,19 0-4-15,-19 2 4 0,7 0-6 16,-1 2 0-16,-2 0-3 0,4 2 4 0,-4 0 3 15,2 3 7-15,-2-1 1 0,2 4 0 16,3-1-7-16,1 3-6 0,0 0-5 16,6-3-5-16,0 3-5 0,3-4-7 0,5 2-15 15,1-5-16-15,1 3-14 16,3-6-10-16,3 0-11 0,0-4-9 0,-13 0-7 16,34-10-3-16,-14 4 5 0,-2-5 13 15,-2-1 13-15,-1 0 20 0,-3 1 10 0,-2-1 12 16,-4 0 8-16,1 0 9 0,-2 3 3 15,-4 1 2-15,-1 0-3 0,3 2-5 0,-3 6-5 16,0-10 1-16,0 10-8 0,0 0-3 16,4-5-3-16,-4 5-8 0,0 0-13 15,0 0-12-15,15 13-9 0,-11-5-11 0,3 2-13 16,1 3-13-16,4 1-23 0,-2-2-40 16,-1 1-39-16,1-1-71 0,0 2-89 15,-2-2-319-15,1-3-140 0</inkml:trace>
  <inkml:trace contextRef="#ctx0" brushRef="#br0" timeOffset="113592.77">24491 7128 1741 0,'0'0'32'0,"0"-6"31"0,0 6 13 0,0 0 5 16,0 0 12-16,0-14 8 0,0 14 6 15,0 0 11-15,0 0 3 0,0 0 2 16,2-8-1-16,-2 8-4 0,0 0-6 0,0 0 7 15,0 0 4-15,0 0-2 0,14 22 3 16,-9-5-1-16,3 5-6 0,6 9-3 0,-1 6-6 16,1 2-12-16,0 1-11 0,0 1-7 15,-2 0-9-15,1-2-8 0,-7-2-18 16,4-10-9-16,-7-4-12 0,4-5-12 0,-5-4-14 16,1-1-13-16,-3-1-15 0,3-4-12 0,-3-8-13 15,0 0 3-15,0 0-12 16,0 0-4-16,0 0-11 0,0 0-4 0,7-35-8 15,-4 17 0-15,2-1 4 0,3-5 5 16,-1 7 8-16,0-1 6 0,-1 3 9 16,2-1 4-16,-1 4 9 0,-1 1 5 0,4 3 14 15,-2 0 13-15,1 2 15 0,2 0 10 16,-1 4 10-16,-10 2 3 0,20-4 6 0,-9 4-3 16,-11 0 2-16,23 4 1 0,-10 2 1 15,0 0-1-15,0 2 0 0,0 4-1 0,-1-1-2 16,0 3 1-16,-8 2 9 0,3-1-2 15,-7-1 4-15,-3 1-3 0,-1 3-5 16,-4-4-6-16,-5 3-7 0,-3-3-31 16,-4-3-30-16,-1-3-43 0,1-4-54 0,2-2-75 15,-6-4-101-15,2-2-160 0,1-6 35 16,-7-7-226-16,10-3-165 0</inkml:trace>
  <inkml:trace contextRef="#ctx0" brushRef="#br0" timeOffset="114562.81">24946 7153 1864 0,'0'0'40'0,"2"-10"19"0,-2 10-1 15,0-10 6-15,0 10 9 16,2-7 14-16,-2 7 11 0,0 0 9 0,0 0 5 15,2-12 3-15,-2 12 2 0,0 0-8 16,0 0 4-16,0 0 5 0,0 0 12 0,0 0 6 16,0 0 7-16,0 0-1 0,8 21-5 15,0-7-9-15,-4 2-9 0,0 5-12 0,3 4-8 16,-1 12-9-16,5 2-6 0,-7 0-15 16,3-1-11-16,-1 1-16 0,1-9-10 0,-3-3-9 15,0-4-15-15,3-3-21 0,-4-5-15 16,0-1-31-16,2 0-31 0,-3-6-31 15,3-3-35-15,-4-1-33 0,-1-4-36 0,0 0-29 16,0 0-32-16,0 0-41 16,11-23-50-16,-11 13-69 0,0-2-272 0,0-1-210 15</inkml:trace>
  <inkml:trace contextRef="#ctx0" brushRef="#br0" timeOffset="114748.17">25196 7320 1927 0,'9'-4'10'0,"-9"4"24"0,9-4 16 15,-9 4 11-15,0 0 10 0,0 0 8 16,0 0 15-16,0 0 5 0,17 16 8 0,-17-7-10 16,2 1-8-16,0 2-13 0,0 1-9 15,0 3-16-15,3-3-25 0,0-1-30 16,-4 0-27-16,4-2-42 0,-3-1-37 0,0-3-38 16,-2-6-56-16,4 6-63 0,-4-6-65 15,0 0-270-15,0 0-101 0</inkml:trace>
  <inkml:trace contextRef="#ctx0" brushRef="#br0" timeOffset="114880.53">25250 7293 1654 0,'-1'-8'84'0,"-4"0"27"0,5 8 0 16,-7-9-13-16,7 9-7 0,-2-10-11 0,2 10-13 15,0-6-13-15,0 6-13 0,0 0-14 16,14-4-14-16,-14 4-26 0,16 2-34 16,2 0-36-16,-3 2-32 0,2-2-32 0,2 2-32 15,3 0-31-15,-3 0-347 0,3 0-59 16</inkml:trace>
  <inkml:trace contextRef="#ctx0" brushRef="#br0" timeOffset="115156.58">25551 7303 1456 0,'0'0'28'0,"6"2"48"0,-6-2 22 0,0 0 11 16,0 0 2-16,0 0 5 0,0 0 4 15,-34-10 3-15,34 10 1 0,-28-4 1 0,14 4-14 16,14 0-3-16,-32 2-15 0,14 0-10 16,3 0-15-16,2 2-10 0,3 0-9 0,10-4-10 15,-13 9-14-15,11-5-12 0,2-4-19 16,4 14-14-16,4-7-11 0,3-1-12 15,4 0-1-15,3 2 0 0,2-3 4 16,-4 3 4-16,-1 0 5 0,3 0-2 16,-3 2 7-16,-4-1 9 0,-3 1 15 0,-1 2 18 15,-2-1 18-15,-3 1 10 0,-4 0 8 16,2 0 3-16,-5-3-2 0,-2 3-5 0,1-2-7 16,-1-1-11-16,3-3-20 0,-3 2-25 15,4-4-29-15,-2 2-37 0,5-6-52 0,0 0-53 16,-13 0-71-16,13 0-90 0,0 0-58 15,-2-14-165-15,4 3-71 0</inkml:trace>
  <inkml:trace contextRef="#ctx0" brushRef="#br0" timeOffset="115535.9">25649 7040 1599 0,'0'0'107'0,"3"-12"16"15,-3 12-14-15,3-6-12 0,-3 6-6 16,0 0-8-16,0 0-3 0,0 0 1 0,0 0 5 15,7 24 7-15,0-13 1 0,-1 7-1 16,6 3-2-16,1 11-1 0,-3 5-9 16,3 0 1-16,0 0-3 0,0-2-4 0,-5-1-7 15,6 1 0-15,-8-8-12 0,1-3 1 16,-4-7-11-16,5 1-1 0,-5-5-1 0,-1-1-8 16,3-4-12-16,-5-8-4 0,5 6-20 15,-5-6-6-15,0 0-6 0,0 0-10 16,0 0-14-16,10-28-6 0,-5 11-11 15,-4-1-10-15,6-1 0 0,-1-3 2 0,3 5 6 16,-3 2 4-16,-1 3 8 0,2 0 5 16,-1 5 4-16,1-3 2 0,-4 6 13 0,4 0 9 15,-7 4 10-15,13 0 11 0,-13 0 7 16,0 0 2-16,21 12-4 0,-14-4 0 16,2 3-4-16,1 1 0 0,0 1-5 0,-5 1-15 15,5 1-18-15,-4-3-24 0,3 2-26 16,-3-5-33-16,1 3-37 0,-4-6-41 0,2 0-64 15,0-2-80-15,-5-4-345 0,6 4-170 16</inkml:trace>
  <inkml:trace contextRef="#ctx0" brushRef="#br0" timeOffset="116055.74">26110 7312 1800 0,'0'0'74'0,"0"0"23"0,0 0-4 0,8-4-8 16,-8 4-8-16,0 0 11 0,0 0 1 15,10 12 8-15,-7-4-3 0,1-1-8 0,3 3-3 16,-5 2-8-16,5-1-12 0,-2 3-2 16,3-2-11-16,-4 1-22 0,0-1-20 0,3-4-16 15,-3 0-19-15,0-3-13 16,-4-5-13-16,9 4-21 0,-9-4-6 0,0 0 3 16,14-9 3-16,-11 1 8 0,4-2 3 15,-1-4 6-15,-4 1 0 0,3-5 14 16,-1-1 10-16,-3 1 19 0,2 1 14 0,4 0 14 15,-5 5 2-15,2 0 3 0,0 5-3 16,1-1-2-16,-1 0 2 0,-4 8 5 0,11-6 7 16,-11 6 1-16,11 2 4 0,-11-2 4 15,15 6 3-15,-7 0 6 0,0 2-4 0,2-1-5 16,0 1 0-16,-1 2-8 16,0 0 0-16,-3-1-4 0,1-1-3 0,-1 0-5 15,-2-3 5-15,1 1-6 0,-1 0-2 0,-4-6-3 16,7 6-14-16,-7-6-13 15,0 0-10-15,0 0-20 0,0 0-15 0,17-10-11 16,-13 2-15-16,3-1-19 0,-3-3-14 16,5 1 3-16,-2 1 13 0,-2 0 17 0,4 1 25 15,-5 3 12-15,3 0 16 0,-3 2 22 16,-4 4 22-16,13-2 18 0,-13 2 16 0,0 0 4 16,13 14 2-16,-6-8 1 0,-3 3 3 15,-2 3-9-15,5-3-7 0,0 3-1 0,-4-2-6 16,2-1-8-16,1 1-20 0,-4-2-23 15,3-2-36-15,-1-1-35 0,-4-5-33 16,2 6-55-16,-2-6-64 0,0 0-321 16,0 0-66-16</inkml:trace>
  <inkml:trace contextRef="#ctx0" brushRef="#br0" timeOffset="116384.8">26630 7272 1642 0,'0'0'74'0,"8"-4"6"0,-8 4-6 16,12-4-9-16,-12 4 3 0,14-4 7 16,-14 4-4-16,21-6 0 0,-14 4-4 0,8 0-7 15,-2-1-4-15,0-1-11 16,1 0-8-16,0-2-16 0,-1 2-14 0,1-2-9 16,-4 0-5-16,1 0 1 0,-5-1 2 15,3 1 5-15,-6 0 9 0,-3 6 12 0,2-14 12 16,-2 14 13-16,-14-7 10 0,14 7 10 15,-24-6 9-15,9 6 10 0,15 0 7 16,-34 4-1-16,12-1 6 0,8 5-4 0,-6 4-8 16,5 2 2-16,2-1-14 0,5 1-10 15,1 3-9-15,4 1-12 0,3-3-27 0,3 3-29 16,4-1-30-16,1-2-32 0,1-3-31 16,3 0-35-16,1-7-34 0,-1-1-50 0,-2-4-58 15,-10 0-72-15,23-7-66 16,-7-1-212-16,-3-2-130 0</inkml:trace>
  <inkml:trace contextRef="#ctx0" brushRef="#br0" timeOffset="116719.1">26871 7165 1789 0,'0'0'36'0,"0"0"7"0,0 0 1 16,0 0 12-16,0 0 12 0,0 0 10 0,0 0 11 16,0 0 4-16,15 23 5 0,-10-11 7 15,0-1-6-15,-2 7-4 0,2 0-12 0,0 1-8 16,-2 4-7-16,2-2-4 0,-3-1-7 15,3-3-8-15,-4-2-14 0,-1-3-2 16,2-2-7-16,3-2-14 0,-5-8-24 16,7 4-24-16,-7-4-18 0,0 0-17 15,0 0-9-15,23-22-14 0,-14 7-18 0,0-3-7 16,-1-5-6-16,-2 2-2 0,6-2 16 16,-4 3 27-16,0 3 29 0,4 3 17 0,-6 0 3 15,1 5 8-15,-4 3 15 0,7 0 17 16,-10 6 12-16,12-6 20 0,-12 6 10 0,0 0 6 15,0 0 1-15,24 18-1 0,-16-9-4 16,-1 5-10-16,-1 2 1 0,1 1-11 16,0-1-9-16,-1 1-16 0,1-1-20 0,-4-3-22 15,0-3-21-15,4-3-31 16,-7-1-59-16,0-6-65 0,0 0-427 0,0 0-138 16</inkml:trace>
  <inkml:trace contextRef="#ctx0" brushRef="#br0" timeOffset="116907.5">27249 6860 1810 0,'5'-6'67'0,"-5"6"9"0,0 0-7 15,0 0-7-15,6 31-1 0,-4-13 1 0,3 3 0 16,-3 6 8-16,6 8-6 0,-2 5 0 16,6-1-9-16,-1 4-10 0,-3-2-20 0,2-4-21 15,0 0-31-15,-7-10-28 16,4-3-33-16,-4-9-32 0,-1-3-31 0,0-5-44 15,-4-1-63-15,2-6-321 0,0 0-80 16</inkml:trace>
  <inkml:trace contextRef="#ctx0" brushRef="#br0" timeOffset="117307.12">27165 7186 1583 0,'-15'-2'100'0,"15"2"24"16,0 0-8-16,0 0-9 0,0 0-12 15,0 0-10-15,0 0-4 0,0 0-7 0,30-17-3 16,-9 9-5-16,5 0-8 0,12-4-14 15,-4 3-14-15,3-3-19 0,-8 4-18 16,-1 4-12-16,-3-4-7 0,-2 3-2 16,-5-1 5-16,-3 2 5 0,-2 0 12 15,-2 0 15-15,-1 0 21 0,-2-2 14 0,-8 6 11 16,12-8 7-16,-12 8 7 0,6-9-2 16,-6 9-6-16,7-6-3 0,-7 6-8 0,0 0-7 15,0 0-5-15,0 0-7 0,0 0 0 16,0 0-3-16,0 0-4 0,0 0-2 0,0 0-1 15,0 0-4-15,-35 17-6 0,35-17-3 16,-6 12-7-16,6-4-4 0,0-8-3 16,2 17-2-16,0-9-15 0,7 2-4 0,-6 0-10 15,10 1-10-15,-1 3 3 0,-1-2 3 16,-1 1 10-16,0 1 4 0,-2 0 12 16,-2-3 17-16,-6 3 19 0,0-2 16 15,0-1 21-15,-4 1 9 0,-5 3 5 0,0-3-5 16,-3-2-4-16,0-1-23 0,-5-3-36 15,5 0-52-15,-1-4-66 0,13-2-100 16,-28-6-128-16,15 2-118 0,2-2 31 0,-1 1-188 16,4-3-115-16</inkml:trace>
  <inkml:trace contextRef="#ctx0" brushRef="#br0" timeOffset="-183525.42">18598 8783 627 0,'0'0'212'15,"0"0"-58"-15,0 0-41 0,0 0-23 16,0 0-16-16,0 0-10 0,0 0-5 16,0 0-4-16,0 0 1 0,0 0 3 0,0 0 4 15,0 0-2-15,0 0 5 0,0 0-5 16,0 0-6-16,0 0-1 0,0 0-2 0,0 0 1 16,0 0-2-16,0 0-2 15,0 0 0-15,0 0-1 0,0 0-2 0,0 0-5 16,0 0 2-16,0 0-6 0,0 0-3 15,0 0-2-15,0 0 1 0,0 0 1 0,0 0 2 16,0 0 0-16,0 0 1 0,0 0 2 16,0 0-5-16,0 0-2 0,0 0 1 0,0 0-4 15,0 0-4-15,0 0 3 0,0 0-5 16,0 0-5-16,0 0 3 0,0 0-4 16,0 0-4-16,0 0 4 0,0 0-4 15,0 0-2-15,0 0-1 0,0 0-2 0,0 0 0 16,0 0-1-16,0 0 4 0,0 0-3 15,0 0 1-15,0 0-4 0,-16 14 1 16,16-14 1-16,-2 8-4 0,2-8 4 0,0 0-4 16,0 10-1-16,0-10 1 0,-2 7 0 15,2-7 2-15,-3 10-2 0,3-10-3 0,-4 12 2 16,4-6 0-16,0-6-2 0,-2 11 0 16,2-5 2-16,-2 4-3 0,0-2 3 0,2-8-3 15,-3 13 3-15,1-5 1 0,2 2-3 16,-2-3-1-16,2 3-1 0,0-2 2 0,-1 1 0 15,1 1 1-15,0-2-2 0,-3-1 1 16,3-7 0-16,-2 18 0 0,2-10 0 16,-5 2 4-16,5-10-4 0,0 19 0 15,0-11 1-15,0 2-1 0,0-10-1 16,-2 17 1-16,-1-9 0 0,3 2 4 0,0 1-4 16,0-1 0-16,0-2 0 0,0-8 0 15,0 19 1-15,0-9 1 0,0 0 0 0,-1-2 1 16,1-8-6-16,0 17 4 0,0-9-1 15,0 2-1-15,0-10 1 0,1 13 3 0,-1-5-6 16,0-8 3-16,0 15-1 0,0-7 3 16,0-8-3-16,0 12 4 0,0-7-2 0,0-5-1 15,3 10 0-15,-3-10 1 16,0 14-3-16,0-9 0 0,0-5 4 0,0 12 2 16,0-8-4-16,0-4 0 0,0 12 2 15,0-12-2-15,0 9 1 0,2-3 0 16,-2-6 2-16,0 10-2 0,0-10 2 0,0 10-1 15,0-4 0-15,0-6-1 0,0 11 1 16,0-5 0-16,0-6-4 0,0 14 5 0,0-8-3 16,0-6 0-16,-2 11 1 0,2-11-2 15,0 12 3-15,0-6-1 0,0-6-1 0,-3 12 1 16,3-5 2-16,0-7-1 0,-1 12 4 16,1-6-5-16,-2 2 5 0,0 0-1 0,2-8 0 15,-5 13 1-15,5-7 2 0,0-6 5 16,0 12-9-16,0-6 3 0,0-6-2 15,-2 11 0-15,2-11 3 0,0 10-2 16,0-10 2-16,0 9-2 0,0-9 0 16,-2 12 0-16,2-12 5 0,0 10-6 0,0-10 4 15,0 11 2-15,0-11-1 0,-2 10 2 16,2-10 0-16,0 10-3 0,0-10 5 0,-2 11 0 16,2-11 3-16,-3 10-3 0,3-10 1 15,-2 10-1-15,2-10 3 0,-2 11-4 0,2-11 6 16,-3 10-4-16,3-10-3 0,-1 12 3 15,1-12 0-15,-2 11-5 0,2-11-3 0,-3 10-1 16,3-10 3-16,-2 10-1 16,2-10 1-16,-2 12 1 0,2-12 2 0,0 11 1 15,0-11-3-15,-3 12 4 0,3-12 0 16,0 10 0-16,0-10 6 0,-1 11-8 0,1-11 7 16,-2 12-7-16,2-12-3 0,-2 10 0 15,2-10-3-15,-3 10-3 0,3-10 9 16,-2 9-3-16,2-9-1 0,0 0 4 0,-2 12-6 15,2-12 4-15,0 0-3 0,-2 10 4 16,2-10 0-16,-2 8-7 0,2-8 14 0,0 0-14 16,-2 11 1-16,2-11 2 0,0 0-3 15,-3 10 1-15,3-10 1 0,0 0 1 0,-4 8-1 16,4-8-1-16,0 0 6 0,-3 9-3 16,3-9-3-16,-1 8 3 0,1-8-8 15,0 0 7-15,-2 10 0 0,2-10-5 16,0 0 0-16,-5 11 8 0,5-11-9 0,0 0 3 15,0 8-1-15,0-8 9 0,0 0-8 16,-5 8-5-16,5-8 2 0,0 0-3 16,0 0 8-16,0 0-2 0,0 0-6 0,0 9 2 15,0-9-2-15,0 0 5 0,0 0-4 16,0 0 1-16,0 0-1 0,0 0-5 0,0 0 1 16,0 0 0-16,0 0-2 15,0 0 4-15,0 0 3 0,0 0-7 0,0 0-2 16,0 0-2-16,0 0 5 0,0 0-1 15,0 0-4-15,0 0-6 0,0 0-3 0,0 0-9 16,0 0-21-16,0 0-15 0,0 0-22 16,0 0-22-16,-3-25-24 0,3 25-23 0,0-9-28 15,0 9-22-15,-2-10-36 0,2 10-46 16,0-8-60-16,0 8-332 0,0-7-174 16</inkml:trace>
  <inkml:trace contextRef="#ctx0" brushRef="#br0" timeOffset="-182633.18">18412 9755 1724 0,'-3'-6'-64'0,"3"6"27"15,0 0 22-15,0 0 14 0,-2-8 5 16,2 8 8-16,0 0 6 0,0 0 7 15,0 0 5-15,-2-5 6 0,2 5 5 0,0 0 7 16,0 0 3-16,0 0 5 0,0 0 5 16,0 0 3-16,0 0 5 0,0 0 2 0,2-10 0 15,-2 10-2-15,0 0 3 0,0 0 0 16,0 0-5-16,0 0-1 0,0 0-4 16,0 0-1-16,0 0-3 0,0 0-5 15,0 0 0-15,9-8-5 0,-9 8 1 0,0 0-3 16,0 0-4-16,0 0-2 0,0 0 2 15,0 0 1-15,0 0 2 0,0 0 2 0,0 0 0 16,0 0-4-16,15 20 0 0,-15-20 1 16,4 13-9-16,3-3 1 0,-5 0-6 15,2-2 2-15,-2 3-7 0,-2 3-2 0,7-1-2 16,-5-1 2-16,-1 2-3 0,2-1-1 16,-1-1-2-16,3 1-5 0,-3-1 3 0,-1 0-2 15,-1-3 5-15,3 1-11 16,-1-2-1-16,-2-1-2 0,0-7-3 0,7 14 5 15,-7-8-5-15,0-6-1 0,2 10 2 16,-2-10-6-16,2 7 2 0,-2-7 4 0,0 0-7 16,7 10 7-16,-7-10-3 0,0 0 0 15,4 6-1-15,-4-6-2 0,0 0 0 0,0 0 1 16,6 8 0-16,-6-8 0 0,0 0 1 16,0 0 2-16,0 0-8 0,0 0 4 15,24-14 4-15,-20 8-4 0,-4 6 3 0,11-13 0 16,-2 5-1-16,-5 0 0 0,3-2-3 15,-1 1 5-15,3 1-1 0,-6-2 5 16,7 1-7-16,-4-3 2 0,1 2 2 16,-1 1-2-16,-2-1 1 0,4 2-2 0,-3-1 4 15,5-1 2-15,-7 2-1 0,4 0 0 16,-3 1 5-16,3-1 2 0,-3 0 4 0,2 2-3 16,-1 0 4-16,1-1 0 0,-6 7 5 15,11-14 0-15,-9 8 6 0,-2 6 9 0,11-10-11 16,-7 6-1-16,-4 4 3 0,7-7-2 15,-7 7-1-15,6-6 5 0,-6 6-10 0,0 0 4 16,7-6-1-16,-7 6 5 0,0 0 2 16,0 0-1-16,6-8-4 0,-6 8 3 15,0 0 0-15,0 0-5 0,0 0-2 0,0 0-2 16,4-6-2-16,-4 6 0 16,0 0 2-16,0 0-9 0,0 0 0 0,0 0-4 15,0 0-3-15,0 0-10 0,0 0 0 16,0 0-5-16,0 0-5 0,0 0-2 0,0 0-7 15,0 0 2-15,0 0-8 0,7-8-5 16,-7 8-10-16,0 0-1 0,0 0-3 0,0 0-8 16,0 0-3-16,0 0-11 0,0 0-16 15,0 0-22-15,0 0-18 0,0 0-27 0,0 0-31 16,0 0-51-16,0 0-72 16,0 0-106-16,0 0-9 0,0 0-195 0,0 0-120 15</inkml:trace>
  <inkml:trace contextRef="#ctx0" brushRef="#br0" timeOffset="-180986.07">18349 9683 1550 0,'0'0'-40'0,"0"0"24"0,0 0 22 0,0 0 7 16,0 0 10-16,0 0 3 0,4-6 3 15,-4 6 4-15,0 0 5 0,0 0 2 0,0 0 2 16,0 0-3-16,0 0 7 0,0 0 2 15,0 0-1-15,0 0 1 0,0 0 3 0,0 0 0 16,0 0 3-16,0 0 2 0,0 0 0 16,0 0 4-16,0 0 4 0,0 0 2 15,0 0-4-15,0 0 6 0,0 0-2 0,0 0 7 16,0 0-7-16,0 0-1 16,0 0 2-16,0 0 2 0,0 0 2 0,0 0-6 15,0 0 1-15,0 0 0 0,15 10-2 16,-15-10-4-16,0 0-2 0,9 4 0 0,-9-4-5 15,0 0 0-15,11 4-4 0,-11-4-4 16,0 0-2-16,6 4-6 0,-6-4 9 0,0 0-10 16,9 3 6-16,-9-3-1 0,0 0-2 15,6 4 1-15,-6-4 2 0,0 0-5 0,0 0-1 16,10 4 0-16,-10-4-8 0,0 0-5 16,11 4 2-16,-11-4 0 0,2 4-4 0,-2-4-2 15,0 0 0-15,12 6-1 16,-12-6-7-16,6 2 0 0,-6-2-2 0,9 4-1 15,-9-4 4-15,0 0-4 0,11 4 3 16,-11-4-3-16,8 2-2 0,-8-2-3 0,0 0 1 16,11 4-5-16,-11-4 2 0,9 1 3 15,-9-1-6-15,0 0 4 0,8 4-5 0,-8-4 8 16,0 0-3-16,11 4 1 0,-11-4-7 16,9 2 1-16,-9-2 9 0,0 0-7 0,11 4 6 15,-11-4-3-15,0 0 1 0,10 2-3 16,-10-2 0-16,0 0-4 0,11 2 4 0,-11-2 0 15,0 0-1-15,9 4 3 0,-9-4-3 16,0 0-2-16,0 0 5 0,11 4 4 16,-11-4-6-16,0 0 9 0,0 0-10 15,10 2 0-15,-10-2 5 0,0 0 0 0,10 4 4 16,-10-4-6-16,0 0 7 16,10 2-8-16,-10-2 3 0,0 0 1 15,0 0-5-15,0 0 6 0,15 0 0 0,-15 0 1 16,0 0-5-16,0 0 1 0,8 2 0 15,-8-2 1-15,0 0-1 0,0 0 1 0,0 0-3 16,13 2 5-16,-13-2-5 0,0 0 0 16,0 0 4-16,0 0 0 0,0 0 0 0,0 0 0 15,18-2-2-15,-18 2 1 16,0 0 0-16,0 0 1 0,0 0-5 0,0 0 5 0,0 0-3 16,13 0 1-16,-13 0 2 15,0 0-4-15,0 0 4 0,0 0 0 0,0 0-8 16,13 0 5-16,-13 0-3 0,0 0 4 15,0 0 3-15,0 0 0 0,0 0-1 0,0 0-2 16,0 0 2-16,0 0 5 0,0 0-2 16,0 0 1-16,0 0 3 0,15-2-4 0,-15 2 4 15,0 0-4-15,0 0 1 0,0 0-1 16,0 0-5-16,0 0 4 0,0 0-3 0,0 0-2 16,0 0 0-16,0 0 0 0,0 0-2 15,0 0-3-15,0 0-3 0,0 0 0 0,0 0-5 16,0 0 0-16,0 0-2 15,0 0-5-15,0 0-2 0,0 0-1 0,0 0-1 16,0 0 4-16,0 0-7 0,0 0 1 16,0 0-2-16,0 0-17 0,0 0-13 0,0 0-7 15,0 0-15-15,0 0-7 0,0 0-7 16,0 0-14-16,0 0-14 0,0 0-13 0,0 0-19 16,0 0-28-16,0 0-36 0,0 0-36 15,0 0-68-15,0 0-96 0,0 0-3 16,0 0-182-16,0 0-100 0</inkml:trace>
  <inkml:trace contextRef="#ctx0" brushRef="#br0" timeOffset="-167913.64">22593 9677 940 0,'0'0'170'0,"0"0"-55"0,0 0-42 16,0 0-25-16,0 0-4 0,15-2-11 15,-15 2 0-15,0 0-1 0,0 0 1 0,0 0 2 16,0 0 6-16,0 0-1 0,0 0-1 16,16 0 4-16,-16 0 3 0,0 0 4 0,0 0 3 15,0 0 3-15,0 0 3 0,0 0 0 16,0 0 3-16,12 0-2 0,-12 0 0 0,0 0 0 15,0 0 2-15,0 0 2 0,0 0-4 16,0 0-8-16,0 0-1 0,0 0-5 16,0 0-1-16,0 0-6 0,0 0-5 0,0 0-4 15,0 0 1-15,0 0-4 16,0 0-7-16,0 0 1 0,-28 12-2 0,28-12-2 0,-15 4-2 16,8 0 0-16,7-4-3 15,-15 6-2-15,10-3-1 0,-5 1-3 0,4 0 2 16,-2 2-3-16,-2 0 1 0,2 2 0 15,-1 0-2-15,-2-1 2 0,3 3-3 0,-3 2 0 16,0-2 3-16,5-1-3 0,-4 1 1 16,5-2-1-16,-2 2-2 0,3-5 0 15,2 3-1-15,-3-2 2 0,3 2 0 0,2-8-4 16,-2 11 2-16,0-7-2 0,2-4 3 16,2 10-2-16,-2-10 0 0,0 0-2 0,9 8 0 15,-9-8 0-15,10 1 0 0,-10-1 1 16,22 2 0-16,-9-2 1 0,0 0-2 15,4 0 0-15,0 2-1 0,1-2-1 16,1 2 0-16,0 0 3 0,1 2 2 0,-3 0-6 16,3 2 4-16,-3 0-1 0,0 1-1 15,-3 1 1-15,-1 0 0 0,-3 3 2 0,1-1-3 16,-4 0 3-16,-4 0 4 0,2 1-4 16,-3 1 1-16,-4 2 2 0,-5-1-2 0,3 3-1 15,-7 1 3-15,-2 1-1 0,-4-1 2 16,0-1-2-16,-7 4 2 0,2-5-2 15,5-1-3-15,2-7-5 0,0-1-7 0,2 2-16 16,0-6-26-16,2 0-23 16,11-2-39-16,0 0-28 0,-26-10-42 0,22 1-72 15,2-1-82-15,4 0-248 0,-2-4-89 16</inkml:trace>
  <inkml:trace contextRef="#ctx0" brushRef="#br0" timeOffset="-167322.15">22911 9722 1517 0,'0'0'8'0,"10"6"26"0,-10-6 12 16,0 0 4-16,6 4 4 0,-6-4 1 16,0 0 4-16,0 0 4 0,0 0 0 0,0 0-4 15,7 4-5-15,-7-4-9 0,0 0-3 16,0 0-9-16,0 0-1 0,0 0-3 0,-15 11-4 15,10-7-2-15,-3 4-2 0,1 0 4 16,-4 0-2-16,1 3 3 0,-1 3 6 0,2 0 3 16,-4 3-2-16,7 0 4 15,-1 1 5-15,1-1-3 0,2 1-3 0,1-3-1 16,6 1-4-16,1-3-2 0,0 3-1 16,7-3 0-16,2-3-6 0,0-2-3 0,6-2-5 15,-4-6-10-15,7-2-12 0,4-4-18 16,0-2-22-16,8-9-21 0,-6-3-29 15,0-3-33-15,-3-2-43 0,-6-2-64 0,-4-2-64 16,-7 4-296-16,1 3-96 0</inkml:trace>
  <inkml:trace contextRef="#ctx0" brushRef="#br0" timeOffset="-166912.8">23044 9495 1531 0,'-2'-10'-7'0,"2"10"24"0,-3-6 14 16,3 6 21-16,0 0-2 0,0 0 12 15,0 0 11-15,0 0 8 0,0 0 8 0,0 0 6 16,0 0 1-16,23 22 6 0,-17-9 4 16,3 9-2-16,-1 1 1 0,3 12 1 15,-1 5-8-15,2 1-8 0,-2 0-3 0,1 4-12 16,-3-2-7-16,4 0-7 0,-2-5-4 16,1-5-8-16,0 0-7 0,-1-8-8 0,-3-5 0 15,1-5-12-15,-3-3-6 16,0 0-9-16,1-4-7 0,1-4-13 0,-7-4-4 0,0 0-11 15,0 0-2-15,21-14-2 16,-12 4-5-16,-1-5 3 0,0-5-4 0,4-1-2 16,-4-3 3-16,-2 1-3 0,6 0 9 15,-4 2-1-15,0-1 5 0,2 7 2 0,-7-1-1 16,7 5 4-16,-5 3 2 0,2 2 5 16,-1 2 4-16,-6 4 5 0,0 0 3 15,20 10 4-15,-13-2-3 0,1 5 4 0,1 1-3 16,0 3 2-16,-1 3-1 0,0 1-3 15,2-2-2-15,0 2-11 0,-5-3-14 16,3-3-19-16,-3 1-18 0,1-2-20 0,1-5-17 16,-5-1-12-16,2 0-10 0,0-4-30 15,-4-4-35-15,0 0-33 0,0 0-353 16,0 0-78-16</inkml:trace>
  <inkml:trace contextRef="#ctx0" brushRef="#br0" timeOffset="-166625.22">23585 9899 1473 0,'3'-12'4'0,"5"4"28"16,-7 3 20-16,1-1 7 0,-2 6 7 0,4-6 1 15,-4 6 9-15,0 0 4 0,0 0 9 16,0 0 3-16,0 0-1 0,17 15-3 0,-14-3-6 16,3 2-4-16,-2-3-8 0,3 5-4 15,2-3-5-15,-1 3-5 0,5-3-7 16,0-1-1-16,2-2-8 0,0 0-5 16,5-5-5-16,-3-3-8 0,-2-4-7 0,7-3 1 15,-1-3 0-15,-1-6-4 0,-5 1 9 16,-2-3 5-16,-5 0 6 0,-1-1 7 0,-5 0 4 15,-2 3-2-15,-4-3 2 0,-4 1-2 16,-2 3-4-16,0-1-4 0,-3 4-11 16,2 3-1-16,0-1-7 0,-2 2-16 0,7 4-13 15,-2-2-22-15,8 4-28 0,-14-2-31 16,14 2-27-16,0 0-27 0,0 0-22 0,0 0-33 16,0 0-23-16,0 0-33 0,0 0-23 15,0 0-308-15,0 0-92 0</inkml:trace>
  <inkml:trace contextRef="#ctx0" brushRef="#br0" timeOffset="-166301.72">23875 9779 1602 0,'11'-2'40'16,"-11"2"36"-16,9-6 11 0,-9 6 2 16,7-4 7-16,-7 4 3 0,0 0 9 0,5-6 8 15,-5 6 1-15,0 0 2 0,0 0 3 16,0 0-9-16,0 0-2 0,0 0-16 16,0 0-2-16,0 0 3 0,16 14-5 0,-14-3-5 15,0 3-10-15,1 3-5 0,3 7-15 16,-2-1 1-16,4 0-4 0,1-2-1 0,6-1-10 15,5 7-12-15,0-10-1 16,-4-5-8-16,9-2-8 0,-9-2-7 0,6-6-6 16,-3-4-5-16,3-2-4 0,-3-6 4 15,3-2 1-15,-3-3 1 0,-6-1 4 0,0-5 11 16,-6 0 4-16,-2-1 5 0,-5 3 1 16,-3 0-3-16,-6-3 1 0,3 7 3 0,-5-1-6 15,1 3-14-15,-4 1 8 0,1 2-10 16,0 2-13-16,3 2-20 0,-1 3-25 15,3-1-28-15,1 2-34 0,7 2-28 0,0 0-28 16,-11-4-25-16,11 4-29 0,0 0-46 16,0 0-43-16,15-18-46 0,-4 10-313 0,-3-3-171 15</inkml:trace>
  <inkml:trace contextRef="#ctx0" brushRef="#br0" timeOffset="-166073.42">24271 9464 1881 0,'5'-20'59'15,"0"5"33"-15,0 1 7 0,-4 2 8 0,4 3 9 16,-3 1 12-16,0 2 9 0,-2 6 3 15,3-14-6-15,-3 14-14 0,3-6 2 0,-3 6-5 16,0 0 1-16,0 0 4 0,25 24-13 16,-15-5-2-16,3 12-8 0,2 7-13 15,3 10-9-15,-4 4-5 0,6 2-19 0,1 3 2 16,-1 3 0-16,1-3-13 0,-3-5-1 16,2 1-20-16,-5-17-31 0,0-1-14 0,-4-7-27 15,-3-7-25-15,1-5-27 0,-1-1-29 16,-3-5-36-16,-4-4-47 0,-1-6-85 15,0 0-116-15,0 0-64 0,0 0 43 16,0 0-208-16,-10-43-143 0</inkml:trace>
  <inkml:trace contextRef="#ctx0" brushRef="#br0" timeOffset="-165180.84">25001 9708 1836 0,'0'0'37'0,"18"2"-5"0,-11 0-1 0,-7-2-4 15,13 6-4-15,-10-2 2 0,5 0 7 16,0 0 6-16,-1 2 0 0,-1 3 6 16,1 1 4-16,1 4-1 0,1-1 3 15,-1 3 0-15,-1 0-1 0,-1 1-4 0,2-1 0 16,0 1-6-16,-4-2-1 0,0-1-5 16,3-1-3-16,-3-3-2 0,-2-2-1 0,0 0-1 15,5-3 3-15,-7-5-5 0,5 6-8 16,-5-6-9-16,0 0-12 0,0 0-3 0,21-19-6 15,-13 7 1-15,1-1 2 0,0-5-1 16,-1 3-1-16,1-1 3 0,-1 1 1 16,2 1 1-16,0 3 1 0,-6 1 1 0,5 0 1 15,-5 2 4-15,5 3 5 0,-3 1 8 16,-6 4 7-16,9-4 3 0,-9 4 4 16,0 0-2-16,19 10 0 0,-10-3-2 15,0 5-1-15,-1 2-1 0,1-1-3 0,-1 1 0 16,2 1-5-16,-2 3-9 0,-2-5-17 15,3 3-17-15,-3-1-21 0,-1-3-27 0,-1-1-23 16,0-3-33-16,-4 0-38 0,2-2-73 16,-2-6-84-16,3 8-267 0,-3-8-95 0</inkml:trace>
  <inkml:trace contextRef="#ctx0" brushRef="#br0" timeOffset="-164893.16">25427 9912 1762 0,'7'-4'86'16,"-7"4"9"-16,13-7-7 0,-5 5 0 0,-8 2 1 15,22-6 9-15,-7 2 9 0,3-2 2 16,1 2-6-16,-2 2-8 0,2-1-11 0,1-3-9 16,0 2-10-16,1 0-13 0,-4-2-14 15,1-1-10-15,-4 1-18 0,1-2-14 0,0 0-16 16,-4 0-8-16,-2 1 3 0,-4-3 4 16,-4 2 4-16,-1 8 1 0,-3-15 4 15,-4 11 5-15,7 4 4 0,-16-6 6 0,16 6 2 16,-21 2 9-16,21-2 1 0,-28 11 4 15,15-1 0-15,1 2-1 0,1 2-1 16,-1 3-1-16,6 0-3 0,2 3 1 0,4-5-10 16,0 3-13-16,4-3-17 0,2-1-21 0,7-3-21 15,5-3-36-15,-1-4-38 16,1-6-56-16,3-2-77 0,0-6-92 0,12-5-259 16,-11-3-124-16</inkml:trace>
  <inkml:trace contextRef="#ctx0" brushRef="#br0" timeOffset="-164629.59">25946 9126 1729 0,'5'-4'76'0,"-5"4"13"0,0 0 1 15,0 0 0-15,0 0 16 0,20 23 11 16,-15-5 13-16,1 5 17 0,2 16 12 0,2 3-10 15,2 12-10-15,1 5-9 0,0 5-10 16,0 4-11-16,-5 0-19 0,4-4-14 0,-4 0-32 16,-3-13-34-16,-2 0-25 0,-3-9-25 15,3-7-25-15,-3-8-17 0,2-6-17 16,-4-3-23-16,2-4-24 0,-4-3-40 0,0-7-51 16,-5-4-55-16,9 0-45 0,-20-8-336 15,3-3-169-15</inkml:trace>
  <inkml:trace contextRef="#ctx0" brushRef="#br0" timeOffset="-164180.83">25838 9738 1791 0,'-13'-16'58'0,"1"4"34"16,9 1 9-16,-4 3-8 0,2 2-8 16,5 6-5-16,5-14 2 0,2 6 10 0,3 3 11 15,6-3 6-15,2 2-4 0,5-4-6 16,5 2-12-16,0 3-12 0,10-3-11 0,3 0-6 16,0 2-4-16,-7 2-25 0,-3 1-9 15,-1 1-12-15,-6 0-3 0,1 2-4 16,-2 2 1-16,-5 0-2 0,0 1 0 0,0 3 2 15,-8 0 6-15,1 2 15 0,-4 2 10 16,-3 1 4-16,-2 3 4 0,2 3 5 16,-1 3 5-16,-3-3-8 0,-3 3 1 15,3 1-6-15,0-1-4 0,3-1-2 0,-1-1-3 16,1-1 1-16,0-3-6 0,4 1 3 16,-1-5-14-16,1 0-13 0,1-4-6 0,2-4-10 15,-10-2-3-15,0 0-8 0,40-14-2 16,-27 4 1-16,4-7-2 0,-3-1-2 0,-1-1 5 15,-1 0 1-15,-1-3 12 0,-5 6 7 16,1 1 12-16,-1 3 9 0,-2 0-4 16,2 5-4-16,-3-1 1 0,-1 2-2 0,-2 6 3 15,0 0 8-15,0 0 4 0,0 0-2 16,0 0 3-16,28 12-1 0,-17-3-6 16,0 3-3-16,0 0 0 0,4 0 0 0,-2-3-18 15,0 1-12-15,2-2 0 0,-4-2-12 16,1 0-11-16,-3-4-20 0,5-2-23 15,-14 0-32-15,16-8-27 0,-6 0-25 0,-5-4-25 16,5-1-21-16,-4-3-44 0,1-2-42 16,-2 3-40-16,3-1-264 0,-5 1-105 0</inkml:trace>
  <inkml:trace contextRef="#ctx0" brushRef="#br0" timeOffset="-163891.25">26802 9557 1672 0,'0'0'58'0,"5"-4"25"0,-5 4 13 15,0 0 2-15,0 0 5 0,0 0 5 16,0 0 9-16,0 0 9 0,0 0 6 0,0 0 14 15,0 0 10-15,0 0-10 16,0 0-11-16,-6 29-17 0,3-16-12 0,3 1-15 16,0 2-4-16,3 3-7 0,0-1-9 15,4 1-5-15,1 1-14 0,3-5-14 0,1-1-14 16,1-3-2-16,0-1-6 0,-1-4-6 16,-1-4-7-16,-11-2-5 0,21-2 1 15,-21 2 6-15,20-12 4 0,-13 5 8 0,-6-5-1 16,1-2 2-16,-2 1-7 0,-2-1-2 15,-1-4 0-15,-7 3 2 0,4-1-8 16,-3 3 1-16,1-1-9 0,-3 2-21 0,2 3-22 16,5-1-25-16,-3 4-36 0,4-1-36 15,-2 1-35-15,5 6-30 0,-2-10-48 16,2 10-44-16,5-10-70 0,-5 10-47 0,10-9-235 16,-4 3-150-16</inkml:trace>
  <inkml:trace contextRef="#ctx0" brushRef="#br0" timeOffset="-163595.68">26988 9487 1890 0,'15'6'95'0,"-15"-6"11"0,6 6-6 16,-6-6-9-16,10 13-1 0,-7-5 5 0,2 4 6 16,2 1-1-16,1 3 3 0,0 1-3 15,4 2 3-15,-2 1 7 0,1-1-19 16,0 3-8-16,-1-3-6 0,3 1-8 16,-1-3-5-16,-2-1-8 0,-4-5-8 0,3-1 3 15,-3 0 4-15,-1-4 3 0,-5-6-2 16,0 0-9-16,0 0-8 0,0 0-2 0,20-18-11 15,-17 1-3-15,7-5-9 0,-7-3-2 16,7 2 1-16,-2-1-8 0,0 3 4 16,-1-1-5-16,0 5 1 0,1 0 3 0,-3 3-7 15,1 3-3-15,1-1 5 0,-1 2-6 16,1 3-2-16,1-1-8 0,0 2-18 0,-1 0-18 16,1 2-28-16,2 0-32 0,-10 4-33 15,15-4-40-15,-7 1-41 0,-8 3-69 0,13-4-87 16,-5 2-61-16,-8 2 28 15,10-4-159-15,-10 4-73 0</inkml:trace>
  <inkml:trace contextRef="#ctx0" brushRef="#br0" timeOffset="-163313.81">27485 9051 1698 0,'3'-7'99'0,"0"1"11"0,1 0 6 15,-4 6-2-15,0 0 3 0,0 0 7 16,0 0 10-16,0 0 11 0,0 0 4 16,0 0 4-16,18 25-15 0,-16-3-13 0,2 5-9 15,5 10-10-15,-5 6-8 0,4 3-6 16,-3 5-14-16,2 11-10 0,-2 4-11 16,0-2-15-16,-5-13-18 0,0-3-16 15,2-3-20-15,1-10-17 0,-1-8-20 0,-2-7-14 16,3-1-21-16,-3-7-36 0,-3-4-30 15,3-5-29-15,0-3-21 0,0 0-27 0,0 0 4 16,-12-19 0-16,0 1 2 0,-1-5-3 16,-3-10-425-16,4 2-145 0</inkml:trace>
  <inkml:trace contextRef="#ctx0" brushRef="#br0" timeOffset="-163148.85">27463 9520 1633 0,'-4'-17'-2'16,"-1"3"49"-16,1 4 24 0,4 3 8 0,0 1 2 16,0 6 9-16,9-8 9 0,-9 8 10 15,13 0 8-15,-13 0 5 0,0 0-11 0,32 6-7 16,-17 0-5-16,2-1-13 0,4 3-3 15,2 4-8-15,7 2-9 0,-1 1-5 16,-2-1-13-16,4 1-9 0,-8-3-17 0,-2-1-20 16,-3-3-30-16,-3 0-27 0,-2-5-31 15,-2 1-44-15,-3-2-44 0,-8-2-42 0,13-2-58 16,-13 2-44-16,11-5-349 0,-11 5-163 16</inkml:trace>
  <inkml:trace contextRef="#ctx0" brushRef="#br0" timeOffset="-162979.75">27672 9456 1928 0,'-17'-4'115'0,"4"0"30"0,2 0 2 16,11 4 0-16,-17-6 6 0,17 6 3 16,-9-4-2-16,9 4-16 0,0 0-9 0,9-15-13 15,4 5-12-15,4-2-11 0,16-5-17 16,1-1-31-16,5-1-32 0,2 1-37 0,9-5-38 16,-9 5-40-16,-7 3-36 0,-4-2-35 15,-4 3-37-15,-8 4-58 0,-3 3-88 0,-2-1-71 16,-6 2-219-16,-1 0-143 0</inkml:trace>
  <inkml:trace contextRef="#ctx0" brushRef="#br0" timeOffset="-162070.06">21979 9988 1819 0,'0'0'45'0,"0"0"26"0,0 0 10 16,0 0 2-16,-3 6 10 0,3-6 5 15,0 0 7-15,0 0 6 0,0 0 0 16,0 0-1-16,0 0 0 0,0 0-3 0,0 0-4 16,0 0-5-16,0 0-11 0,0 0-7 15,0 0-8-15,0 0-12 0,0 0-6 16,44-2-8-16,-24 0 7 0,0-4-14 0,6 2-7 16,0-2-11-16,2 2-17 0,0 1-9 15,-2-1-13-15,-1 0-14 0,-1 0-17 0,-2 2-16 16,-5-2-17-16,0 2-18 15,-4 0-19-15,-2 2-30 0,-2-2-24 0,-9 2-48 16,0 0-86-16,0 0-113 0,0 0-245 16,0 0-159-16</inkml:trace>
  <inkml:trace contextRef="#ctx0" brushRef="#br0" timeOffset="-143961.9">22863 10713 2019 0,'0'0'83'16,"0"0"4"-16,0 0-3 0,0 0-3 16,0 0-3-16,0 0 9 0,0 0 2 15,0 0 10-15,0 0 0 0,0 0-2 16,0 0-6-16,0 0-8 0,0 0-1 0,0 0-3 15,0 0-7-15,0 0-8 0,0 0 0 16,0 0 1-16,0 0-7 0,0 0-4 16,0 0-5-16,0 0 2 0,0 0-5 0,0 0-4 15,0 0-4-15,0 0 3 0,0 0 0 16,0 0 2-16,0 0-11 0,0 0-5 0,30 2 4 16,-30-2 0-16,0 0-5 0,0 0-5 15,18 0 2-15,-18 0-2 0,0 0-7 0,0 0 5 16,25 0-10-16,-25 0 7 15,13 0-6-15,-13 0-2 0,0 0 2 0,21 0-1 16,-21 0-7-16,16 0 7 0,-16 0-6 16,12 2-5-16,-12-2 0 0,0 0-3 0,20 2 0 15,-20-2-6-15,0 0-3 0,16 2 0 16,-16-2-13-16,0 0-10 0,0 0-8 16,12 0-11-16,-12 0-12 0,0 0-17 0,0 0-14 15,11 0-17-15,-11 0-24 0,0 0-24 16,0 0-35-16,0 0-36 0,0 0-79 0,11 2-104 15,-11-2-5-15,0 0-192 16,0 0-114-16</inkml:trace>
  <inkml:trace contextRef="#ctx0" brushRef="#br0" timeOffset="-141088.81">23640 10573 1692 0,'0'0'18'15,"0"0"20"-15,0 0 5 0,0 0-2 16,4-4 2-16,-4 4 4 0,0 0 6 0,0 0-1 16,0 0 7-16,0 0-2 0,0 0-1 15,0 0-5-15,0 0 3 0,0 0-4 0,0 0-1 16,0 0-1-16,0 0 3 0,-28-4-3 16,28 4 5-16,0 0-4 0,-20 2-3 15,20-2 2-15,-24 4-3 0,12 0-1 16,-1 0-1-16,-3 1-2 0,0 1 1 0,-6 2 1 15,1 0 1-15,-2 2 11 0,2 1-5 16,0 1 1-16,1 2-5 0,0-1 5 0,-3 11 1 16,8-3-4-16,4 1-3 0,4 1-1 15,6-2-6-15,1 1-7 0,4 3 0 16,8 6-8-16,8-4-11 0,1-2-13 0,5-5-14 16,-4-7-17-16,2-5-19 0,2-4-23 15,-2-2-22-15,6-4-22 0,-5-4-23 16,13-6-20-16,-7-1-20 0,-2-5-39 15,-7 3-55-15,-5 1-50 0,-6 1-333 0,-1-1-155 16</inkml:trace>
  <inkml:trace contextRef="#ctx0" brushRef="#br0" timeOffset="-140700.25">24026 10528 1820 0,'0'0'36'0,"4"-5"17"0,-4 5 1 16,0 0 5-16,0 0 7 0,0-10 11 16,0 10-1-16,0 0 3 0,0 0 0 0,0 0-4 15,0 0-8-15,-10-6-4 0,10 6-3 16,0 0-4-16,0 0-1 0,-26 16 3 0,17-9-5 15,-4 5 7-15,5 1-3 0,-5 5 0 16,0 1 2-16,5 3 2 0,-4-1-7 16,8-3-1-16,0-1-4 0,1 1-5 0,6-3-3 15,-1-1-3-15,2 0-6 0,0-3-3 16,3-1-3-16,2 0-11 0,1-4-4 0,1 0-14 16,4-4-18-16,-2-2-12 15,7-4-15-15,-3-2-11 0,2-4-20 0,6-2-23 16,-4 1-22-16,-1-3-20 0,-4 0-26 15,4 1-30-15,-3 1-52 0,-4 2-62 0,0 2-73 16,-2 1-170-16,-3 1-58 0</inkml:trace>
  <inkml:trace contextRef="#ctx0" brushRef="#br0" timeOffset="-140237.56">24419 10490 1553 0,'0'0'44'0,"0"0"14"16,0 0-4-16,5-8-3 0,-5 8-1 15,0 0 3-15,0-8 3 0,0 8 0 0,0 0-2 16,0 0 0-16,0 0-5 0,0 0-2 16,0 0 0-16,0-7-2 0,0 7-3 0,0 0 7 15,0 0 3-15,0 0 5 0,0 0 4 16,0 0 5-16,0 0 2 0,0 0-1 15,0 0 2-15,0 0 0 0,0 0-1 16,0 0-9-16,0 0 5 0,0 0-7 0,0 0-6 16,0 0 2-16,0 0-6 0,0 0-2 0,0 0-4 15,0 0-1-15,0 0-6 16,0 0-2-16,0 0-2 0,0 0 1 0,0 0-3 16,0 0-1-16,0 0 6 0,0 0 7 15,0 0 16-15,0 0 0 0,0 0 9 0,6 40 2 16,-1-20-4-16,-2 5 0 0,11 11-2 15,-6 7-3-15,5-2-10 0,2 12 0 0,-2-8-4 16,-2-3-6-16,-1 1 2 0,0-4-17 16,-4-3-16-16,1-4-25 0,-4-7-13 15,0-6-23-15,-3-3-14 0,0-2-18 16,2-5-23-16,-4-1-26 0,2-8-27 0,0 0-24 16,0 0-26-16,0 0-31 0,-29-21-60 15,14 3-83-15,-4-9-52 0,-4-2-228 16,-2 0-161-16</inkml:trace>
  <inkml:trace contextRef="#ctx0" brushRef="#br0" timeOffset="-139669.83">24143 10490 1919 0,'2'-6'127'0,"-2"6"28"16,3-14-9-16,-2 9-3 0,-1 5-5 15,7-12 11-15,0 4 4 0,3 0-8 0,-1 2-6 16,1-3-10-16,5 3-16 0,3-2-9 15,-1 2-22-15,0 0-26 0,3 4-19 0,1 2-29 16,1-2-26-16,-1 1-16 16,-1 2-22-16,1 3-16 0,-6-2-16 0,5 2-12 15,-4 0-4-15,-4 0 2 0,1 2 5 16,-4-4 8-16,1 2 13 0,-1-2 18 0,-9-2 14 16,16 4 11-16,-13-1 14 0,-3-3 7 15,12 6 10-15,-12-6 9 0,8 4 12 0,-8-4 9 16,0 0 9-16,13 10 6 0,-11-6 7 15,-2-4-2-15,9 12 4 0,-2-7 1 0,-4 3 1 16,4 0 0-16,0 0 2 16,-1 1 4-16,1 1-4 0,1 3 0 0,-1 1 0 15,-1-1 5-15,2 3-1 0,2 5-7 16,-2-1-2-16,2 1 5 0,0 1-10 0,0-1-1 16,-4-3-2-16,6 1 2 0,-6-3-4 15,3-1-3-15,-1-1 2 0,-2-4-6 16,1-1 4-16,0-1 0 0,-3-4 13 0,-4-4-4 15,0 0-3-15,22-2-2 0,-22 2-8 16,15-17 1-16,-7 3-8 0,-1-2 1 16,-1-1-2-16,1-3-2 0,-6 1-7 0,4-1 5 15,0 1-3-15,-3 1 1 0,-1 3-9 0,-1 1 3 16,3 0-12-16,-1 3 11 0,0 1-5 16,1 1-2-16,-1 1-6 0,-2 8-1 15,0-12-9-15,0 12-11 0,1-11 1 16,-1 11-22-16,0-10-12 0,0 10-11 0,3-10-17 15,-3 10-16-15,0-5-17 0,0 5-22 16,0 0-26-16,7-8-34 0,-7 8-49 0,5-8-86 16,0 6-139-16,-5 2 13 0,8-6 53 15,-8 6-184-15,7-5-88 0</inkml:trace>
  <inkml:trace contextRef="#ctx0" brushRef="#br0" timeOffset="-137933.68">25546 10546 1613 0,'0'0'31'0,"3"-6"21"15,-3 6 5-15,0 0 2 0,0 0 2 16,0-10 8-16,0 10 4 0,0 0 2 0,0 0 2 15,-5-9 1-15,5 9-1 0,-7-4-8 16,7 4-2-16,0 0-4 0,0 0-5 0,-8-8-4 16,8 8-3-16,0 0-4 0,-11-2-3 15,11 2 1-15,0 0-3 0,-22 4 1 0,16 0 2 16,-7 0 3-16,-1 4 6 0,0-1 3 16,-4 3 2-16,0 1 6 0,0 1-1 0,-4 4-3 15,5-3 7-15,0 3 1 0,2 1-7 16,-1 1 8-16,6 1 1 0,0 3-1 15,0-3-2-15,6 3-10 0,2-3-8 16,4-1 0-16,0 3-6 0,2-3 7 16,7 1-19-16,1-2 5 0,0 1-8 0,5-7-11 15,-4-1-8-15,7-4-9 0,-3-2-12 16,2-2-11-16,6-4-12 0,-4-2-1 0,2-4-9 16,2 0-12-16,-2-3-1 0,-2 1-9 15,1-3-1-15,-4-1-5 0,-4 4-6 0,-5 1-1 16,2 1-8-16,-3 0-9 0,2 0-11 15,-7 1-10-15,4 1-12 0,-2 0-18 0,-4-2-20 16,-1 8-42-16,2-10-55 16,1 5-61-16,-3 5-337 0,4-10-159 0</inkml:trace>
  <inkml:trace contextRef="#ctx0" brushRef="#br0" timeOffset="-137691.89">25743 10655 1722 0,'0'0'26'0,"11"-4"29"15,-11 4 16-15,0 0 6 0,12-4 7 16,-12 4 10-16,0 0 15 0,0 0 4 0,0 0 3 16,0 0 8-16,0 0-5 0,19 6 2 15,-19-6-9-15,7 13 0 0,-2-1-12 0,-4 4-16 16,1 1-8-16,5 3-7 16,-2 3-8-16,-4 2-7 0,4-1-22 0,2-1-17 15,-1-2-22-15,-1-2-22 0,-3-1-23 16,-1-5-22-16,6-1-20 0,-7-4-23 15,2-2-26-15,-2-6-26 0,0 0-42 0,0 0-40 16,6-20-34-16,-1 5-21 0,-3-7-309 16,-2-1-114-16</inkml:trace>
  <inkml:trace contextRef="#ctx0" brushRef="#br0" timeOffset="-137574.15">25853 10552 1676 0,'-5'-20'59'0,"3"7"31"0,-3 1 0 16,3 4 1-16,1 1 1 0,1 7-8 15,-2-10-3-15,2 10-8 0,-3-10-11 16,3 10-14-16,0 0-22 0,0 0-22 0,0 0-36 15,0 0-47-15,0 0-59 16,6-7-80-16,-6 7-92 0,12-2-268 0,-12 2-79 16</inkml:trace>
  <inkml:trace contextRef="#ctx0" brushRef="#br0" timeOffset="-137353.31">26010 10381 1569 0,'0'0'89'0,"0"0"26"0,0 0 4 16,0 0-1-16,0 0 8 0,0 0 8 0,0 0 14 15,20 17 3-15,-17-5 5 16,2 4-7-16,3 7-6 0,4 8-18 0,1 6-5 16,0 0-12-16,2 3-13 0,-2 1-5 15,2 0-20-15,-2-2-21 0,-2-2-23 16,-1-4-29-16,-2-6-22 0,-1-5-18 0,-2-5-19 16,-3-3-18-16,-2-1-19 0,0-5-33 15,-4 0-41-15,4-8-49 0,-13 1-60 0,13-1-73 16,-24-11-56-16,7 1-206 0,-11-9-115 15</inkml:trace>
  <inkml:trace contextRef="#ctx0" brushRef="#br0" timeOffset="-137187.68">25833 10670 1781 0,'0'0'67'0,"0"0"12"16,0 0 5-16,8-13 4 16,-8 13 10-16,18-6 2 0,-8 2 2 0,10-2-6 15,-1 2-7-15,1 0-10 0,1 2-19 16,7-2-18-16,-1 0-28 0,-3 1-29 0,1-1-24 15,-4 2-32-15,2-2-30 0,-5 2-33 16,-2-2-40-16,-3 2-59 0,-1 0-57 0,1 0-296 16,-13 2-86-16</inkml:trace>
  <inkml:trace contextRef="#ctx0" brushRef="#br0" timeOffset="-136720.83">26202 10579 1516 0,'0'0'-1'0,"0"0"33"16,0 0 14-16,0 0 8 15,0 0 9-15,0 0 12 0,0 0 9 0,22 9 13 16,-22-9 3-16,13 4 2 0,-13-4 6 16,13 6-4-16,-13-6-2 0,17 8-5 0,-8-6-4 15,-1 2-5-15,3 0-13 0,2 2-5 16,-1-1-6-16,4 1-9 0,-3 2-7 0,2 2-4 16,5-1-8-16,-5 1 2 0,0 2-5 15,0-2-3-15,1-1-6 0,-2 3-9 16,-1-4-17-16,-2 0-12 0,0-2-16 0,-5-1-10 15,4-1-19-15,-5-2-16 16,-5-2-20-16,0 0-20 0,0 0-17 0,25-9-7 0,-24 1-9 16,6-4 6-16,-3-2 4 15,0-1 3-15,3-1 11 0,-5 3 38 0,2-3 41 16,0 0 29-16,1 5 26 0,-1-1 21 16,-2 2 15-16,3 0 14 0,-3 5 15 0,0-1 11 15,-2 6 10-15,4-12 10 0,-4 12 11 16,0 0 10-16,0 0 1 0,0 0 138 15,0 0-135-15,5 27 1 0,-8-7-6 16,1 3 0-16,2 6-11 0,-1 16-2 16,-2 4-8-16,1 0-6 0,0 1-7 0,2-2-14 15,-5 3-7-15,3-2-10 16,2-6 0-16,0-8-14 0,0-6-11 0,0-2-16 16,-1-8-26-16,1-3-27 0,0-3-42 0,-3-3-43 15,3-4-50-15,0-6-61 0,0 0-84 16,0 0-112-16,0 0-60 0,-17-31 44 15,10 8-248-15,-6-14-183 0</inkml:trace>
  <inkml:trace contextRef="#ctx0" brushRef="#br0" timeOffset="-132081.6">22826 11817 1704 0,'0'0'-66'0,"0"0"44"0,0 0 17 16,-2-10 17-16,2 10 6 16,0 0 10-16,0 0 10 0,0 0 5 0,0 0 6 15,0 0 4-15,0 0 4 0,0 0 4 0,0 0 2 16,0 0 6-16,0 0 2 0,0 0 8 16,0 0 6-16,0 0 4 0,0 0 6 15,0 0 3-15,0 0 10 0,0 0-1 16,0 0 7-16,0 0 1 0,0 0-7 0,0 0 0 15,0 0-6-15,0 0-4 0,0 0-5 16,0 0-8-16,0 0-4 0,0 0 2 0,0 0-8 16,15 19-1-16,-15-19-10 0,0 0 0 15,6 6-3-15,-6-6 0 0,9 4-4 0,-9-4-9 16,11 2-3-16,-11-2-2 16,17 2-3-16,-17-2-7 0,16 2-5 0,-16-2-1 15,16 0-1-15,-16 0-5 0,20-2-1 16,-20 2-3-16,20 0 1 0,-20 0-3 0,14-2-2 15,-14 2-8-15,0 0 1 0,22 0-12 16,-22 0 14-16,0 0-2 0,18-2-8 0,-18 2 5 16,0 0 1-16,0 0 4 0,14 2-8 15,-14-2 5-15,0 0-2 0,0 0-3 16,0 0-3-16,0 0-2 0,0 0-15 0,0 0-8 16,15-2-8-16,-15 2-18 0,0 0-21 15,0 0-26-15,0 0-28 0,0 0-28 0,0 0-38 16,0 0-49-16,0 0-72 0,0 0-117 15,0 0-54-15,12 2 44 0,-12-2-232 16,0 0-171-16</inkml:trace>
  <inkml:trace contextRef="#ctx0" brushRef="#br0" timeOffset="-126941">23620 11654 1905 0,'0'0'26'0,"0"0"20"0,0 0 5 15,0 0 8-15,9-2 8 0,-9 2 6 16,0 0 1-16,0 0-4 0,0 0-3 0,4-6-3 16,-4 6-10-16,0 0-7 0,0 0-2 15,0-8 9-15,0 8-1 0,0 0 6 16,0 0 4-16,0 0 6 0,-8-16 6 0,8 16 5 15,-9-5-12-15,9 5 7 0,-11-4-18 16,11 4 5-16,-17-2-10 0,17 2-7 0,-19 2-9 16,4 4-4-16,-1-3 0 15,1 3-3-15,-2 2-7 0,-2 2 1 0,4 0 1 0,-1-1-6 16,1 1 1-16,2 2 0 16,6-3-5-16,-3 1-7 0,6 0 3 0,2-2 2 15,2 0-5-15,0-8-5 0,6 13-1 16,4-7 2-16,0-4-19 0,3 0-8 0,2-2-4 15,2 0-5-15,2-2-7 0,3-2-3 16,-3 0 0-16,1 0 3 0,-4 4-2 16,-3-2 5-16,3-2 5 0,-5 3 1 0,-11 1 9 15,19 0 3-15,-19 0 6 0,18 1 17 16,-13 3 5-16,0 2 6 0,2 2-5 16,-5 2 0-16,0 1 3 0,-2 1-3 15,0 5-3-15,-4 3 0 0,-3 3 1 0,2 0-10 16,-5 0-7-16,4-1-5 0,-3-1-7 15,0-3-6-15,2-5-5 0,2 1-15 0,-2-4-11 16,5 0-13-16,0-5-17 0,1 1-10 16,1-6-13-16,0 0-12 0,0 0-1 0,0 0-1 15,0 0 1-15,14-29 1 0,-6 15 12 16,3 1 9-16,0-5 18 0,0 7 22 0,4-5 25 16,-4 2 17-16,-3 3 19 0,2-3 19 15,4 4 15-15,-5 3 18 0,-3-1 15 16,3 0 11-16,-3 4 13 0,1-2 6 0,0 3 5 15,-7 3 5-15,10-2 1 16,-10 2 5-16,0 0-1 0,17 5-3 0,-10 1-5 16,-1 2-10-16,3 2-8 0,-5 1-11 15,5-1-10-15,-1 2-4 0,1-1-8 0,2 1-7 16,2 0-4-16,-3-5-13 0,1-1-19 16,4-2-10-16,-2-2-17 0,5-2-12 0,-1-2-10 15,0-4-10-15,-2-1-2 0,7-7 1 16,-4 2 7-16,-8-1 0 0,1 1 6 0,-3-4 6 15,1 3 9-15,-5 1 11 0,3 1 13 16,-2 1 8-16,-2 0 5 0,2 5 2 0,-1-3-2 16,-1 2-1-16,-3 6-2 15,6-8-3-15,-6 8 1 0,0 0 6 0,0 0 0 16,0 0-1-16,21 10 1 0,-12-2 0 16,-3 1-3-16,3 1-5 0,-3 0-2 15,4-1-11-15,-2 1-17 0,-1-2-11 0,-1-1-16 16,1-1-13-16,-6-2-11 0,-1-4-15 15,0 0-16-15,0 0-21 0,0 0-5 0,0 0-15 16,15-15-4-16,-15 5-3 0,-1-4 3 16,-1-1-8-16,-3-4 2 0,0-6 9 0,2-1 14 15,-2 1 31-15,-2 0 56 0,3 1 71 16,2 5 29-16,0-1 20 0,-3 7 0 0,5 3-3 16,-2-2-2-16,2 4 6 15,0 3 1-15,0 5 6 0,4-10 6 0,-4 10 7 16,0 0-4-16,16 2 2 0,-16-2-2 15,15 11-2-15,-5-1-3 0,1 2-2 16,2 5-1-16,-1 1-1 0,0 1-4 0,-1-1-4 16,0 3-7-16,-1-1-1 0,-1 1-9 15,-5-3-9-15,3-1-1 0,-2-3-7 0,-2-3-3 16,2-1-2-16,0-2-14 0,-3 0-12 16,-1-5-14-16,-1-3-12 0,0 0-12 0,0 0-8 15,0 0-3-15,0 0-2 16,15-17 2-16,-8 7 3 0,2 1 3 0,0-1 3 15,1 0 3-15,1 1 3 0,0-1 6 16,-1 2 7-16,2 2 8 0,-2 1 6 0,4 1 8 16,-7 2 8-16,-7 2 4 0,20 0 0 15,-20 0 10-15,16 4-4 0,-16-4 2 0,10 7 4 16,-8 1 2-16,-2-2 1 0,0 4 5 16,-2-1-6-16,-5 3 1 0,1 0-3 15,-4 1-2-15,-1-1-7 0,-4-1-10 0,2-1-12 16,-2-2-21-16,2-3-20 0,-2-1-26 15,3-2-29-15,12-2-30 0,-19-4-46 0,9-1-50 16,3-3-71-16,2-2-85 16,5-1-305-16,0-1-175 0</inkml:trace>
  <inkml:trace contextRef="#ctx0" brushRef="#br0" timeOffset="-126455.08">24514 11632 1807 0,'11'-4'26'16,"-11"4"33"-16,0 0 8 0,0 0 4 0,0 0 4 16,10-2 5-16,-10 2 11 0,0 0 12 15,0 0-1-15,18 14 2 0,-10-6-10 0,1 2-2 16,-3 5-8-16,6 1-10 16,-4-1-6-16,0 5-8 0,5-3-6 0,-3-1-2 0,3 1-11 15,-8-3-7-15,5-6-7 16,-4 1-4-16,3-1-6 0,-1-2-3 0,-1-4-9 15,-7-2-5-15,0 0 0 0,0 0 1 16,21-14-5-16,-16 3 6 0,-2-1-10 0,0-2-4 16,2 1 0-16,-3-3-2 0,0 3 7 15,-1-1-1-15,2 2 3 0,-1 3-1 0,0 1-2 16,1 0 3-16,-3 8 0 0,2-12 7 16,-2 12 4-16,4-4 10 0,-4 4-1 15,0 0 2-15,0 0-1 0,0 0 0 0,30 10-2 16,-21-4 5-16,2-2-4 15,2 2 0-15,-3 0-3 0,3-3-2 0,-2 1 0 16,-1 0 5-16,2-4-6 0,-12 0 3 16,16 0-3-16,-16 0-2 0,13-6-5 0,-3 1-1 15,-6-3-12-15,-2 0-5 0,0-2-12 16,0-1-11-16,-2-1-7 0,0-2-6 0,-2 3-5 16,0 3-5-16,2-2-10 0,0 2-15 15,0 8-14-15,-2-13-20 0,2 7-14 0,0 6-4 16,0 0-11-16,0 0-16 0,0 0-12 15,11-8-5-15,-11 8-13 0,0 0-359 16,26 6-58-16</inkml:trace>
  <inkml:trace contextRef="#ctx0" brushRef="#br0" timeOffset="-125731.53">25080 11601 1414 0,'19'4'-1'0,"-6"0"40"0,-1-2 18 0,-2 0 10 16,-10-2 10-16,13 2 12 0,-13-2 9 16,0 0 1-16,8 2 2 0,-8-2-2 0,0 0-3 15,0 0-1-15,0 0-7 0,0 0-4 16,-23-14-6-16,23 14 1 0,-20-2-6 0,20 2 1 15,-24 6 1-15,14-4 1 0,-3 4-4 16,2-1-6-16,-1 3-4 0,4 2-9 0,2 0-1 16,2 0-10-16,-1 1-5 0,3-3-8 15,2 2-6-15,4-2-4 0,1-3-10 16,-1 1-8-16,3-2-9 0,-7-4-7 0,13 4-5 16,-13-4-1-16,15 0-2 0,-15 0 3 15,10-6 5-15,-5 0-1 0,-5 6 9 16,6-7 7-16,-6 7 5 0,9-8 5 15,-9 8 5-15,4-6 2 0,-4 6 0 0,4-6-4 16,-4 6-6-16,0 0 2 0,0 0-4 16,0 0 3-16,0 0-1 0,11 12-1 0,-6-4-2 15,-1 1 0-15,0 1-4 0,3-2-8 16,1 0-5-16,-1 1-5 0,1-3 0 0,3 0-4 16,-2-4 0-16,-3 2-4 0,-6-4-1 15,20 0 2-15,-20 0-2 0,19-8 4 0,-10 0 2 16,-3 1 2-16,3-1 3 15,-5 0 3-15,5-2 6 0,-5 4 4 0,0-1 1 16,1 3-1-16,-5 4 1 0,8-8-2 16,-8 8 2-16,11-4 5 0,-11 4 2 15,0 0-1-15,22 6 4 0,-14-2-3 0,3 2 2 16,1-1 1-16,-2 1-2 0,1-2-1 16,4 4-2-16,-2-4 2 0,-3 0-2 0,1-4-1 15,2 2-2-15,-13-2 0 0,22-4-5 16,-11 2-1-16,-1-4 5 0,2-4-3 0,-4 2 4 15,-2-1 4-15,6 1 6 0,-9-2 8 16,4 4 5-16,-1-1 3 0,-1 1 2 16,2 2-5-16,-7 4 2 0,13-6 0 15,-13 6 3-15,0 0 5 0,18 6-1 0,-6 2 2 16,-4 1-4-16,5 3 1 0,-5 4-6 16,5 3 1-16,0 10-4 0,0 4-6 0,-1 2 0 15,-4 2 6-15,-1-2 2 0,-4-4-8 16,2-4-1-16,-5-3-2 0,2-3 7 15,-2 0-10-15,-7-1 0 0,5-3-2 0,-4-1-3 16,-2-2 9-16,-1-3-1 0,0-1 5 16,-1-4 4-16,-3-2 5 0,1-2-5 0,12-2 11 15,-21-8-12-15,11-4-18 0,0-7-17 16,2-16-25-16,1-6-30 0,7-8-30 16,7-15-36-16,6-4-39 0,5-2-42 15,5 6-33-15,7 6-34 0,2 3-49 0,8 9-84 16,-9 9-229-16,-5 8-142 0</inkml:trace>
  <inkml:trace contextRef="#ctx0" brushRef="#br0" timeOffset="-124738.28">26470 11632 1742 0,'0'0'11'0,"0"-12"16"0,0 12 7 0,2-9-5 16,-2 9 0-16,-2-12-2 0,2 12 0 15,0-8 7-15,0 8 0 0,-2-8-1 16,2 8 0-16,0 0-4 0,0-9-4 0,0 9 0 15,0 0-2-15,0 0 2 0,-2-8 0 16,2 8 3-16,0 0 3 0,0 0 6 16,0 0 2-16,0-8 0 0,0 8 1 0,0 0 8 15,0 0-1-15,-7-6 1 0,7 6 0 16,0 0-2-16,0 0 1 0,0 0-2 0,-13-2-2 16,13 2-7-16,0 0-1 0,0 0 1 15,0 0-4-15,-11-2-3 0,11 2-2 0,0 0-2 16,0 0 2-16,0 0-4 0,0 0 1 15,0 0 7-15,-13-2-3 0,13 2 0 16,0 0 3-16,0 0 0 0,0 0 1 16,0 0 1-16,0 0-2 0,0 0 3 0,-21 0-3 15,21 0 1-15,0 0 2 0,-24 4 9 16,13 0-9-16,1-2 2 0,-6 2 6 16,-4 4 2-16,4-2 2 0,-9 3 4 0,4 1-1 15,-11 6-4-15,11-3 10 0,-1-3-6 16,5-2 5-16,4 0-10 0,-2 0-1 0,4-3-4 15,2-1-8-15,3 2-13 16,6-6-3-16,0 0-16 0,-5 6-9 0,5-6-8 16,0 0-14-16,0 0-11 0,0 0-5 0,49-12 1 15,-36 8 7-15,3 2 2 0,-4-1 4 16,4 1-1-16,-3 0 6 0,-2 0 3 16,-11 2 6-16,19 0 11 0,-19 0 6 0,18 6 13 15,-13-3 5-15,5 5 0 0,-4 2 2 16,-2 0-1-16,1-1-3 0,-3 5-1 0,-2 0-2 15,0-1 2-15,-2 3-3 0,0 3 3 16,-5-1-6-16,1-1-8 0,-5 2-6 16,2-3-7-16,1-3-12 0,-2-1-8 0,5 0-16 15,-3-6-14-15,5-3-25 0,3-3-21 16,0 0-20-16,0 0-13 0,0 0-23 16,-13-17-14-16,17 5-15 0,-2-1-22 15,5-5-8-15,-4 3-1 0,7-2 9 0,-2 3-397 16,1-1-113-16</inkml:trace>
  <inkml:trace contextRef="#ctx0" brushRef="#br0" timeOffset="-124340.23">26299 11726 1552 0,'9'-12'-14'0,"0"0"45"0,-3 6 38 0,-2 1 17 16,5 1 9-16,-9 4 8 0,4-6 9 16,-4 6 7-16,7-6 4 0,-7 6 9 0,0 0 4 15,0 0-5-15,0 0 1 0,0 0-10 16,21 8-6-16,-21-8-7 0,9 12-13 0,0-3-8 16,-1-1-10-16,0 0-11 0,4 2-7 15,-1-5-10-15,-1 3-17 0,3-4-9 16,2 0-14-16,-2-2-12 0,0-2-9 15,2-2-14-15,-2-2-11 0,2-2 0 16,-2-1 1-16,0-3 0 0,-2-2 1 0,-2 2 2 16,-1-1 8-16,-1 1 11 0,-3 0 12 15,3 2 0-15,-5 1 6 0,1-1 2 0,-3 8 0 16,5-10 10-16,-2 6-9 0,-3 4-3 16,0 0 9-16,0 0-4 0,0 0 6 0,0 0-1 15,0 0 5-15,10 24-2 0,-7-11-2 16,-1 3 4-16,0 3-3 0,2 7-1 0,1 1 2 15,3 10-6-15,1 1 2 0,-5 1-5 16,5 0-1-16,-3-4 6 0,1-2 4 16,-5-6 8-16,1 1 10 0,-3-7-8 15,-3 1 14-15,0 1 1 0,-3-4-6 0,-5 0-1 16,-2-3-6-16,-2-6-18 0,-2-1-13 16,0-3-32-16,-5-6-19 0,1-2-32 15,-2-4-27-15,-6-13-42 0,1-6-40 0,4-6-42 16,7-2-56-16,8-2-69 0,7 4-70 15,2 3 36-15,9-11-161 0,4 4-58 0</inkml:trace>
  <inkml:trace contextRef="#ctx0" brushRef="#br0" timeOffset="-123994.22">26776 11543 1753 0,'10'-4'166'16,"-10"4"16"-16,3-6-7 0,-3 6-8 15,0 0 0-15,0 0 2 0,0 0-7 16,0 0-8-16,0 0-12 0,0 0-17 0,0 0-10 15,-34 11-9-15,26-3-11 0,-4 2-18 16,6 2-16-16,-1-3-22 0,4 3-14 0,0 0-18 16,1-2-11-16,2-1-2 0,5 1-12 15,-2 0-3-15,7-2-7 0,0-3-2 0,3 1-2 16,2-2-1-16,3 0 3 0,1-2-5 16,-2 0 12-16,1 0 3 0,-1 2 6 0,-3-2 8 15,-1 2 9-15,0-2 9 0,-1 2 14 16,-6 1 5-16,1 1 11 0,-6 2 9 15,-1-8-1-15,0 20 9 0,-1-9-6 16,-4 1 5-16,-2 1-7 0,1-1-12 16,-1-2 1-16,4 1-13 0,-4-5-27 0,2 2-29 15,5-8-36-15,-4 8-41 0,4-8-38 16,0 0-32-16,0 0-30 0,0 0-15 0,13-35-27 16,-2 15-26-16,4-11-30 0,0-2-26 15,3-2-25-15,-4-2-214 0,1 2-69 0</inkml:trace>
  <inkml:trace contextRef="#ctx0" brushRef="#br0" timeOffset="-123833.1">27063 11465 1645 0,'9'-15'114'0,"-3"3"38"0,1 4 4 16,-2 3-11-16,-5 5-4 0,6-4 2 16,-6 4 10-16,0 0 1 0,0 0 1 0,13 25-4 15,-9-8-12-15,0 8-15 0,-2 1-10 16,5 14-14-16,-2 1-8 0,-1 2-17 16,0 0-25-16,1 0-32 0,-4-4-31 0,1-8-31 15,3-6-31-15,-3-6-30 0,1-3-29 16,-3-7-35-16,0-3-54 0,0-6-45 0,-5 4-74 15,5-4-69-15,0 0 6 0,0 0-150 16,-23-25-58-16</inkml:trace>
  <inkml:trace contextRef="#ctx0" brushRef="#br0" timeOffset="-123489.81">26966 11648 1579 0,'-4'-8'121'0,"4"8"14"0,0-10-9 0,0 10-13 16,9-8-11-16,-9 8-3 0,22-5 3 15,-9 3-4-15,2-2-5 0,1 0-7 16,7 2-7-16,-5 0-13 0,7 0-7 15,-2 4-2-15,-2-2-12 0,4 2-10 0,-6-2 0 16,3 0-13-16,-8 0-8 0,4 0-11 16,-18 0 0-16,25-6-4 0,-12 4 1 0,-1-4 2 15,-1 0 5-15,-3 1 0 0,2-3 1 16,0-4-6-16,-7 2-1 0,4-1-4 0,0-1-1 16,-6 2 3-16,4 1 1 0,-5 9-4 15,5-12 3-15,-5 12-2 0,0 0 1 0,-10-9 0 16,10 9 3-16,0 0 1 15,0 0 8-15,-29 17 9 0,17-5 3 0,4 1 4 16,1 1 2-16,-1-1-4 0,3 1 1 16,4-1-4-16,1 1 5 0,1-2-7 15,2 1-14-15,4-3-11 0,-4 0-12 0,7-2-10 16,0-2-7-16,-2-4-10 0,4-1-31 16,-12-1-37-16,21-5-38 0,-10-1-36 0,-1-2-25 15,2-2-24-15,-4-1-19 0,0-3-406 16,2 0-158-16</inkml:trace>
  <inkml:trace contextRef="#ctx0" brushRef="#br0" timeOffset="-123037.99">27472 11471 1713 0,'0'0'40'0,"6"-2"47"16,-6 2 16-16,0 0-2 0,0 0 0 15,13 14-4-15,-6-7 8 0,-5 3-2 0,2 4 11 16,0 3 21-16,3-2 15 0,-6 5-7 16,4-1-16-16,-3 3-5 0,3-1-4 15,-4-3-10-15,2-3 3 0,-1-1-19 0,4-2-4 16,-5-3-8-16,-1-1-8 0,0-8-20 15,0 0-15-15,0 0-22 0,0 0-10 0,0 0-11 16,21-23-15-16,-14 7-13 0,1-5-5 16,1-1-8-16,0 1-1 0,-1 1 5 0,-1 3 7 15,-1 1 12-15,1 3 4 0,-3 1 5 16,3 1 6-16,-3 3 5 0,-4 8 12 0,11-8 15 16,-11 8 18-16,0 0 6 0,15 0 6 15,-15 0 9-15,13 12 1 0,-8-3 9 16,3 1 1-16,-3 2 4 0,-2 1-6 15,4-1-6-15,-3 2-9 0,1-5-6 16,-3 3-3-16,2-4-7 0,-1 0-9 0,-3-8-13 16,3 7-4-16,-3-7-22 0,0 0-20 15,0 0-15-15,22-13-12 0,-13-1-6 0,-1 0-6 16,4-7-7-16,-2 2 2 0,3-1 9 16,-7 5 10-16,6 1 18 0,-7 5 4 0,2-1 3 15,-3 6 14-15,-4 4 13 0,0 0 20 16,20 0 21-16,-20 0 6 0,13 19-5 15,-6-3 6-15,-1 1-13 0,-2 1-16 16,-1 3-12-16,-1 0-48 0,-2 3-48 0,0-3-60 16,-2 1-82-16,-3 3-126 0,-2-7-148 15,-4 1 25-15,-2 1 58 0,-4-7-230 16,-11 7-150-16</inkml:trace>
  <inkml:trace contextRef="#ctx0" brushRef="#br0" timeOffset="-121833.78">22863 12798 1678 0,'0'0'20'0,"0"0"31"0,0 0 17 15,0 0 6-15,0 0 12 0,0 0 9 16,0 0 14-16,0 0 7 0,0 0 8 0,0 0 3 16,0 0 1-16,0 0 1 0,0 0-9 15,0 0 0-15,0 0-6 0,0 0 1 0,0 0 6 16,0 0-2-16,0 0 5 0,0 0-2 16,0 0 4-16,0 0 0 0,25 4-2 0,-25-4-9 15,20-2-8-15,-20 2-4 0,21-2-10 16,-8 0-9-16,2 2-11 0,3-2-6 0,-3 0-8 15,-15 2-3-15,28-2-7 0,-12 2-8 16,-4-2-3-16,-12 2-2 0,24-1-4 16,-14-1-7-16,-10 2 2 0,20 0-6 15,-20 0 1-15,16-2-7 0,-16 2 0 16,0 0-3-16,16 0-3 0,-16 0-5 0,0 0-13 16,0 0-13-16,0 0-19 0,0 0-28 15,0 0-37-15,0 0-40 0,7-4-38 0,-7 4-49 16,0 0-67-16,0 0-94 0,0 0-144 15,0 0 17-15,0 0 61 0,0 0-294 0,0 0-244 16</inkml:trace>
  <inkml:trace contextRef="#ctx0" brushRef="#br0" timeOffset="-115606.89">23374 12448 2011 0,'0'0'10'0,"0"0"26"0,5-3 8 0,-5 3 9 15,0 0 11-15,0 0 6 0,0 0 3 16,6-8 2-16,-6 8-7 0,0 0-4 0,0 0-4 16,0 0-8-16,0 0-6 0,0 0-4 15,7-4 0-15,-7 4-4 0,0 0-4 16,0 0 4-16,0 0 1 0,0 0 10 16,0 0 2-16,0 0 9 0,0 0 0 0,0 0 7 15,15 0 5-15,-15 0-6 0,0 0 7 16,0 0-11-16,0 0 7 0,11 10-5 15,-8-6-1-15,2 1-13 0,2 3-2 0,-3 0-2 16,3 3-3-16,1 3-14 0,1 1 4 16,-1-1-10-16,1 2-6 0,2-3-17 0,-3 1-8 15,-2-4-26-15,4 3-13 0,-4-3-21 16,1 0-12-16,-3-4-20 0,0-1-14 0,0 1-22 16,-4-6-23-16,5 6-30 15,-5-6-22-15,0 0-43 0,0 0-38 0,0 0-37 16,0 0-346-16,1-25-169 0</inkml:trace>
  <inkml:trace contextRef="#ctx0" brushRef="#br0" timeOffset="-115427.2">23526 12481 1673 0,'-3'-9'-33'0,"3"9"33"0,0 0 28 15,3-8 18-15,-3 8 9 0,0 0 12 16,4-8 15-16,-4 8 8 0,0 0 10 0,0 0 1 16,0 0 8-16,0 0-3 0,13 0-5 15,-13 0-6-15,0 0-5 0,11 10-8 16,-7-4-6-16,2 1-11 0,1 3-15 0,-3 0-24 15,3-1-27-15,-4 1-30 0,4 0-35 16,-2 0-46-16,-1 1-51 0,3-5-72 0,-3 4-124 16,-3-2-40-16,2-3-160 15,1 1-61-15</inkml:trace>
  <inkml:trace contextRef="#ctx0" brushRef="#br0" timeOffset="-114941.16">23802 12633 1488 0,'0'0'28'0,"0"0"31"15,0 0 12-15,0 0 13 0,0 0 5 16,0 0 10-16,0 0 2 0,0 0 9 0,0 0 3 16,0 0 0-16,0 18-1 0,2-7-8 15,0 3 1-15,2 3-4 0,3 1-10 0,-3 9-1 16,5 6-9-16,-3 4-11 0,5 3-5 16,-2 1-6-16,-3-2-9 0,1 2-12 0,-1-2-15 15,3-8-17-15,-3-5-21 0,-1-7-19 16,-1 0-17-16,-1-3-15 0,-2-3-19 0,1-5-17 15,0 0-37-15,-2-8-26 0,0 0-38 16,0 0-59-16,0 0-33 0,0 0-363 16,-17-23-153-16</inkml:trace>
  <inkml:trace contextRef="#ctx0" brushRef="#br0" timeOffset="-114483.35">23713 12744 1792 0,'-2'-10'15'0,"2"5"30"0,0 5 10 16,0-12 7-16,0 12 4 0,4-10 12 15,-4 10 6-15,9-10 5 0,-2 5-3 0,1-1-8 16,6 2-7-16,-4-2-10 0,6 0-3 16,-2 2-12-16,-1-2 3 0,2 4-10 15,0-1-2-15,0 1-3 0,-2 0 0 0,-13 2 1 16,22 2 2-16,-22-2 4 16,17 3 7-16,-10 1 7 0,-7-4-3 0,6 12 6 15,-6-4-8-15,0-8-8 0,-2 17 2 16,-2-7-7-16,-1 2-2 0,2 0-3 0,-2-3-6 15,-2 1-4-15,3-1-12 0,0-1-6 16,-1-2-22-16,5-6-9 0,-4 10-15 0,4-10-9 16,-2 5-7-16,2-5 3 0,0 0-4 15,0 0 5-15,0 0 7 0,0 0 3 0,34-9 3 16,-23 3 5-16,4 2 3 0,-1-2 12 16,-2 2 5-16,2 1 11 0,-1-1 9 15,-1 2 9-15,-12 2 9 0,19-2 7 16,-19 2 14-16,22 4 6 0,-11 2 2 0,-5-1 3 15,3 5-1-15,-5 2 6 0,0-1 5 16,-1 3-2-16,-3 1-5 0,-5 5-1 16,2 3-1-16,-9 0-9 0,4 1-9 0,-1-3-2 15,-3-1-3-15,0-1-24 0,1-5-20 16,3-1-32-16,-1-3-36 0,1-4-39 0,2-2-36 16,6-4-48-16,0 0-51 0,0 0-87 15,-14-22-84-15,14 9 26 0,0-5-178 16,2-3-79-16</inkml:trace>
  <inkml:trace contextRef="#ctx0" brushRef="#br0" timeOffset="-113482.11">24081 12565 1476 0,'0'0'17'0,"0"0"22"0,1-10 11 15,-1 10 9-15,0 0 10 0,7-8 7 0,-7 8 10 16,6-6 9-16,-6 6 5 0,7-5 4 16,-7 5-2-16,6-4-4 0,-6 4-3 0,0 0 0 15,0 0-2-15,0 0 8 0,0 0 4 16,0 0 4-16,20 11 2 0,-16-5 3 15,0 4 1-15,3 2-1 0,-1 1-7 16,3 5-6-16,-3-1-10 0,3 5-7 16,-3 3-8-16,4 1-7 0,-2 7-6 0,0 1-8 15,4 1-8-15,-4-8-15 0,0-3-11 16,-1-5-14-16,-1 2-33 0,3-3-30 0,-5-4-30 16,3-3-31-16,-2-1-37 0,-2-2-44 15,2-2-56-15,-5-6-80 0,7 4-105 0,-7-4-12 16,0 0-250-16,0 0-195 0</inkml:trace>
  <inkml:trace contextRef="#ctx0" brushRef="#br0" timeOffset="-113089.84">24534 12837 1954 0,'0'0'17'0,"6"-6"9"16,-6 6-2-16,5-8 2 0,-5 8 1 0,2-9 44 15,-2-3-35-15,0 12-1 16,-2-15-3-16,-1 7 1 0,3 8-2 0,-10-14 0 16,0 10-9-16,10 4 2 0,-18-2-1 15,18 2-1-15,-31 10 4 0,11-2 4 0,4 3 1 16,-4 1 5-16,2 4 8 0,3-1-1 16,5-1 1-16,1-3-4 0,2 1-1 15,4 0-5-15,1-5-5 0,2-7-9 16,0 12-11-16,0-12-6 0,8 4-6 15,-8-4 1-15,0 0-2 0,0 0-3 0,36-16-1 16,-23 11 4-16,1-5-4 0,-3 2 3 16,-3 2 2-16,2-2 3 0,0 3-1 0,-4-1 2 15,-6 6 0-15,12-6-2 0,-12 6-3 16,13-4 5-16,-13 4-3 0,0 0 2 0,23 4-3 16,-13 2-4-16,1 0-10 0,-2 1-17 15,2 1-13-15,-1 2-21 0,1 2-23 0,-1-3-30 16,-3-3-39-16,1 2-51 15,4-2-58-15,-3-2-338 0,-1 0-107 0</inkml:trace>
  <inkml:trace contextRef="#ctx0" brushRef="#br0" timeOffset="-112561.83">24719 12561 1745 0,'5'-10'71'0,"-5"10"17"0,0 0 6 16,0 0-1-16,0 0 4 0,0 0 7 0,0 0 7 16,0 0 5-16,0 0-3 0,10 29-6 15,-7-17-4-15,0 6 0 0,7 5-8 0,-5 2 6 16,7 7-13-16,-4 5-5 0,1-1-15 16,2-1-8-16,0 0-1 0,-3 0-9 15,0-6-16-15,-1-5-15 0,-2-5-12 0,-2-1-16 16,2-5-15-16,0 1-21 0,-3-6-22 15,-1-1-32-15,-1-3-34 0,0-4-35 16,0 0-41-16,0 0-46 0,0 0-48 16,-13-21-57-16,8 7-299 0,-5-1-155 0</inkml:trace>
  <inkml:trace contextRef="#ctx0" brushRef="#br0" timeOffset="-112351.27">24745 12804 1777 0,'0'0'4'15,"0"0"22"-15,0 0 11 0,0 0 9 16,35 13 9-16,-22-9 11 0,-2 2 12 16,6 0 0-16,-1 0-8 0,2 0-6 15,5 1-3-15,0 1-9 0,-5 0-8 0,7 0-9 0,-9 0-19 16,0-3-19-16,-3 3-27 16,-1-4-21-16,-2 2-17 0,-4 0-22 0,-2-2-14 15,-4-4-21-15,0 0-25 0,0 0-30 16,-17 9-21-16,4-9-312 0,-2 2-17 0</inkml:trace>
  <inkml:trace contextRef="#ctx0" brushRef="#br0" timeOffset="-112220.92">24788 12909 1373 0,'-20'-4'77'0,"4"0"44"16,4 0 15-16,2 2-2 0,10 2-4 0,-16-8-9 15,16 8-5-15,0-9-4 0,0 9-3 16,12-16-1-16,-1 6-4 0,2 1-13 16,5-3-13-16,2-2-18 0,1 3-33 15,7-7-35-15,-2 7-33 0,-3-1-42 0,-4 1-41 16,-5 1-53-16,-1 2-62 0,1 4-70 15,-3 1-343-15,-5 1-148 0</inkml:trace>
  <inkml:trace contextRef="#ctx0" brushRef="#br0" timeOffset="-111148.4">24617 12746 1660 0,'0'0'-31'15,"0"0"23"-15,0 0 17 0,0 0 4 0,10 2 6 16,-10-2 7-16,0 0 8 0,0 0 8 16,0 0 6-16,10 4-4 0,-10-4 1 0,0 0 5 15,0 0 0-15,8 4 3 0,-8-4-1 16,0 0 2-16,10 3-4 0,-10-3 4 0,0 0-5 15,8 2-2-15,-8-2-1 0,0 0 1 16,8 4-10-16,-8-4 1 0,0 0-4 0,0 0-1 16,0 0 1-16,12 4 1 15,-12-4-3-15,0 0 0 0,0 0 0 0,3 4-1 16,-3-4 1-16,0 0-1 0,0 0-2 16,0 0 5-16,0 0 0 0,0 0-3 15,0 0 3-15,0 0-2 0,0 0 2 0,0 0 0 16,10 4 0-16,-10-4-3 0,0 0-2 15,0 0 2-15,0 0-3 0,0 0 0 0,0 0-5 16,0 0-2-16,0 0-4 0,0 0 1 16,0 0-4-16,0 0-3 0,0 0 5 0,0 0 1 15,-18 13-3-15,18-13-3 0,-7 4-2 16,7-4 3-16,0 0-2 0,-8 6 2 0,8-6 0 16,0 0-2-16,-6 12 7 15,1-8-7-15,5-4 8 0,-2 9-4 0,2-9-4 16,-2 12-1-16,2-6 3 0,0-6-4 15,0 11 1-15,2-5-7 0,-2-6-8 0,5 10-8 16,-5-10-9-16,3 8-17 0,-3-8-11 16,7 4-16-16,-7-4-19 0,0 0-28 15,0 0-34-15,21-10-41 0,-14 2-55 0,-1 0-82 16,1 0-90-16,-1-3-234 0,6-1-145 16</inkml:trace>
  <inkml:trace contextRef="#ctx0" brushRef="#br0" timeOffset="-110422.14">25175 12674 1719 0,'0'0'7'0,"5"4"24"16,-5-4 5-16,0 0 3 0,0 0 7 15,8 6 5-15,-8-6 8 0,4 4 3 0,-4-4 8 16,0 0 6-16,0 0 4 16,11 4-1-16,-11-4 8 0,6 3 5 0,-6-3 9 15,0 0 7-15,7 10 7 0,-7-10 10 16,5 14 0-16,-4-6-2 0,-1 1 4 0,2 3-12 15,3 1-15-15,-3 1-6 0,2 3-11 16,-2-3-10-16,5 1-6 0,-2-1-3 0,1-3-20 16,-2-1-8-16,0-2-9 0,5 0-17 15,-5-2-9-15,-4-6-12 0,15 4-13 0,-15-4-15 16,13-2-4-16,-13 2 2 0,15-10 5 16,-8 2 6-16,-1-2-2 0,3-7-32 15,-6 9 37-15,-2-2 3 0,1 3 10 16,-2 7 4-16,5-16 6 0,-3 10-1 15,-2 6 2-15,2-7-5 0,-2 7 1 16,0 0 3-16,6-6 8 0,-6 6 6 16,0 0 6-16,0 0-4 0,24 12 2 0,-15-5 0 15,2-1 1-15,-3 4 4 0,7-3-6 16,-2 1-1-16,2 2 4 0,3-2-5 0,-8-5 1 16,3 3-2-16,-1 0-4 0,-2-4-4 15,-10-2-2-15,16 2-5 0,-16-2-8 0,0 0-7 16,21-12-15-16,-17 5-18 0,-1-5-18 15,-2 0-21-15,-1 1-23 0,2-3-21 0,-4 1-17 16,2-1-17-16,0 5-13 0,-1-3-21 16,-2 2-41-16,3 3-53 0,0 7-62 15,0-10-211-15,3 4-73 0</inkml:trace>
  <inkml:trace contextRef="#ctx0" brushRef="#br0" timeOffset="-110041.02">25743 12719 1568 0,'6'2'49'0,"-6"-2"21"0,8 2 8 16,-8-2-3-16,0 0 1 0,0 0-2 0,0 0-2 16,0 0-6-16,0 0-4 0,0 0-4 15,9-10-9-15,-9 10-3 0,0 0-10 0,0 0-1 16,-12-12-7-16,2 8 0 0,10 4-2 16,-19 0-5-16,19 0 4 0,-23 8 2 15,8 0 8-15,0 0 13 0,2 2 2 16,-3 1 6-16,6 1 4 0,-2 1-4 15,4 1-5-15,1-3-1 0,3 1-1 0,2-2-9 16,4-3-1-16,1 1-9 0,-2-4-12 16,-1-4-12-16,15 6-12 0,-3-8-14 0,-12 2-17 15,28-6-9-15,-14 0 0 0,1-2 1 16,-2 1 4-16,2-1 7 0,-2 2 2 0,-1 0 5 16,-4 1 8-16,-2 1 8 0,3 2-1 15,-9 2 4-15,16-6 7 0,-16 6 12 0,13-2 1 16,-13 2 5-16,17 2-2 15,-4 2-3-15,-2 0-1 0,-1 2-9 0,1-1-15 16,-1-1-20-16,4 0-19 0,-3 0-32 16,2 0-28-16,-3-4-27 0,-10 0-33 0,20 0-45 15,-20 0-48-15,21-6-336 0,-13 0-99 16</inkml:trace>
  <inkml:trace contextRef="#ctx0" brushRef="#br0" timeOffset="-109835.78">26005 12477 1720 0,'0'-5'81'0,"0"5"14"0,0 0 0 16,0 0-2-16,0 0 3 0,0 0 4 16,0 0-1-16,0 0 0 0,12 38-4 15,-8-18-8-15,3 3-9 0,6 12-6 0,-3 0-8 16,-2 0-8-16,6 2-19 0,-3 2-19 16,2-2-13-16,-5 0-17 0,-1-6-7 0,-5-6-11 15,-1-5-9-15,2-3-17 0,-6-3-18 16,2-5-34-16,-3-1-39 0,-6-4-32 15,2-4-61-15,8 0-52 0,-23-4-318 0,5-4-110 16</inkml:trace>
  <inkml:trace contextRef="#ctx0" brushRef="#br0" timeOffset="-109275.43">25853 12740 1602 0,'0'0'29'0,"1"-9"30"0,-1 9 17 0,12-8 6 16,-9 6 5-16,9-2 6 15,-12 4-3-15,21-2-3 0,-5-2-9 0,-1 2-6 16,1 2-11-16,2-2-11 0,-1 4-15 15,3-2-11-15,-1 0-11 0,4 2-10 0,0-2-9 16,-5 0-3-16,5-2-4 0,-2 2-1 16,-1-4 0-16,-5 0 0 0,2 0-3 15,-3-1-3-15,-1-1 0 0,1-2 1 0,-5 0 8 16,-4 0-1-16,5-1 6 0,-7-1-1 16,2 2 6-16,-3 0 6 0,1 2 7 0,-3 6 4 15,0-9 3-15,0 9 5 0,0 0 6 16,-10-6 4-16,10 6 1 0,0 0 5 0,0 0-1 15,-13 19 4-15,12-9-1 16,-1 2 1-16,2-1-1 0,2 3-6 0,-1 0-4 16,4-1-8-16,3 3-15 0,2-2-13 15,0-3-13-15,-2-3-23 0,7-2-20 0,-5-4-18 16,3 0-22-16,-13-2-22 0,21-6-8 16,-10 0-19-16,0-2-4 0,0 1 11 15,-5-3 19-15,3 2 39 0,-5-4 38 0,0 3 38 16,1 3 28-16,-2-2 17 0,0 2 10 15,-3 6 9-15,4-10 3 0,-4 10 3 0,5-6 3 16,-5 6 0-16,0 0 3 0,0 0-5 16,0 0-1-16,17 12-3 0,-10-4 1 0,0 2-3 15,1-1 1-15,-2 5 0 16,3 0-2-16,-1-3 4 0,2 1 5 0,-3-2 7 16,-1-3 2-16,-5 1 18 0,-1-8 11 15,10 8 3-15,-10-8-3 0,0 0-1 0,0 0-8 16,0 0-9-16,12-23-14 0,-7 11-17 15,-4-5-16-15,6-1 1 0,-1 2-31 0,1 1-15 16,-1 1-22-16,1-1-19 0,1-1-31 16,-1 6-28-16,1 3-35 0,1-1-44 15,2 0-57-15,-1 4-93 0,6 2-106 0,-3 0 27 16,-1 2-167-16,4 4-83 0</inkml:trace>
  <inkml:trace contextRef="#ctx0" brushRef="#br0" timeOffset="-107709.52">24136 13430 1501 0,'0'0'8'16,"0"0"26"-16,0 0 22 0,0 0 7 16,7-4 2-16,-7 4 6 0,0 0 0 15,0 0 2-15,0 0-3 0,0 0-1 16,0 0-3-16,6-6-6 0,-6 6-3 0,0 0-5 16,0 0-3-16,0 0-4 0,0 0-4 15,0 0-1-15,0 0 0 0,0 0-4 0,0 0-2 16,0 0 0-16,0 0-3 0,0 0-7 15,7-4 0-15,-7 4-4 0,0 0 1 16,0 0-5-16,0 0-2 0,0 0 0 0,0 0-4 16,0 0-1-16,0 0 2 0,0 0-4 15,0 0-2-15,0 0 0 0,0 0-4 0,0 0 3 16,0 0-2-16,0 0 1 0,0 0-3 16,0 0-1-16,0 0-4 0,0 0-8 15,0 0-6-15,0 0-10 0,0 0-10 16,0 0-13-16,0 0-22 0,0 0-24 0,0 0-38 15,0 0-57-15,0 0-80 0,0 0-382 16,0 0-150-16</inkml:trace>
  <inkml:trace contextRef="#ctx0" brushRef="#br0" timeOffset="-105631.03">24337 13265 1883 0,'0'0'51'15,"0"0"12"-15,0 0-4 0,0 0-1 0,0 0 3 16,0 0 1-16,0 0 13 0,0 0 2 15,0 0 4-15,0 0-2 0,0 0 0 0,-7-8-7 16,7 8-3-16,0 0 1 0,0 0-3 16,0 0 7-16,0 0-3 0,0 0 2 15,-21 0 1-15,21 0-5 0,-22 6 0 0,9-2 0 16,-2 1-1-16,-2 1-1 0,-2 2 0 16,-3 2-12-16,-2 0 0 0,5-1 0 15,-3 3-7-15,1 0-1 0,1-1-11 0,3 1 6 16,2-2-10-16,5-1 0 0,-2-1-6 15,6 0-7-15,-3 2 0 0,8-3 5 16,1-7-9-16,0 14 2 0,0-14-4 0,3 13 3 16,6-7-6-16,2 2 2 0,-3-2-14 15,7-1 3-15,3 1 4 0,-3 0-4 0,3 0-6 16,-4 0 8-16,1 0-14 16,0 1 1-16,-4-1-9 0,1 2 10 0,-4 0 0 15,0 0 3-15,-3 3-4 0,-3-3 7 16,-2 2 2-16,-2 2-1 0,-3-1 6 0,-3 1-2 15,0 0 4-15,-4-3-11 0,-1 1 5 16,-2 0 6-16,4-2-13 0,1-2-10 0,-1-3-9 16,11-3-28-16,-17 6-28 0,17-6-22 15,-11 0-30-15,11 0-34 0,0 0-27 16,0 0-28-16,11-19-36 0,-3 9-48 0,7 0-52 16,3-1-53-16,1-1-190 0,-2-2-101 15</inkml:trace>
  <inkml:trace contextRef="#ctx0" brushRef="#br0" timeOffset="-105294.04">24396 13468 1723 0,'0'0'71'0,"0"0"27"0,8-5 7 16,-8 5 5-16,0 0 3 0,0 0 6 0,0 0 6 15,0 0 0-15,0 0-11 0,0 0-9 16,0 0-11-16,0 0-2 0,13 15-14 0,-8-9-7 16,-2 2 0-16,2 3-15 0,2-1-6 15,7 2-5-15,-7-6-9 0,1 1-5 16,5-1-15-16,1 0-7 0,-3-4-13 0,4 0-11 15,-15-2-11-15,28-4-8 0,-15-2-11 16,0-2 0-16,0-1-1 0,-7-1 6 16,5-2 4-16,-5 1 5 0,-1-1 7 15,-3-2 3-15,-1 3 2 0,-1 1 10 0,0-1 10 0,0 11 1 16,-3-16 2-16,3 16-1 16,0-11 1-16,0 11-1 0,-3-6-3 0,3 6 1 15,0 0 2-15,0 0 1 0,0 0-1 16,0 0-1-16,26 27-3 0,-13-16-10 0,-2 1-6 15,4 1-11-15,2 3-19 0,-1-2-18 16,-1-1-18-16,-2-1-22 0,-3-4-15 16,-2-1-16-16,2-3-25 0,-7 0-38 0,-3-4-32 15,0 0-411-15,0 0-140 16</inkml:trace>
  <inkml:trace contextRef="#ctx0" brushRef="#br0" timeOffset="-105047.16">24771 13436 1750 0,'2'-10'33'16,"-2"10"31"-16,7-6 12 0,-7 6 0 15,0 0 3-15,0 0 14 0,0 0 8 0,0 0 1 16,29 12 0-16,-22-7-4 0,-7-5 1 16,9 12-12-16,-2-6-4 0,-2 0-5 0,-5-6-1 15,10 11 1-15,-8-7 4 0,-2-4 0 16,0 0-1-16,8 6-14 0,-8-6 4 16,0 0-19-16,0 0-6 0,0 0-17 0,5-23-17 15,-4 15-21-15,2-2-17 0,1 1-20 16,-1 1-14-16,2-2-17 0,-2 3-19 0,4 1-15 15,-4 0-16-15,-3 6-9 16,14-8-11-16,-10 4-2 0,-4 4-11 0,10-3-6 16,-10 3-12-16,12-4-17 0,-12 4-10 15,0 0-377-15,13-2-82 0</inkml:trace>
  <inkml:trace contextRef="#ctx0" brushRef="#br0" timeOffset="-104553.59">24957 13374 1460 0,'0'0'0'16,"0"0"36"-16,0 0 34 0,0 0 20 15,15 2 11-15,-15-2 14 0,0 0 12 0,0 0 6 16,8 7 11-16,-8-7 11 0,7 8-20 15,-7-8-12-15,9 12-7 0,-4-5-12 0,7 3-11 16,-4-2-6-16,1 1-9 16,3 1-12-16,0 0-14 0,-1-4-6 0,-1-1-19 0,-2-1-8 15,-8-4-9-15,20 4-8 16,-20-4-1-16,0 0-5 0,21-10-5 0,-13 3 0 16,-4-1-2-16,-1-2-9 0,-3-1-4 15,0 1-6-15,0-1-7 0,0 1-4 0,0 0-7 16,0 2-13-16,-3 1-16 0,3 7-19 15,0-12-15-15,0 12-10 0,-2-6-7 16,2 6-5-16,0 0 6 0,0 0-1 0,0 0 7 16,0 0 17-16,0 0-39 15,0 0 107-15,0 0 33 0,0 0 24 0,26 14 16 16,-22-10 17-16,5 0 7 16,-2-1 13-16,3 1 6 0,-2-2 9 0,5 0 0 15,0 2-3-15,0-2-6 0,0 0-2 16,0 2-11-16,-13-4-4 0,25 2-7 0,-13-2-3 15,-12 0-8-15,19-2-6 0,-7 0-8 16,-4-2-3-16,-8 4-9 0,15-6 4 0,-10 2-3 16,-2 0 2-16,-3 4-2 0,3-9-2 15,-3 9 1-15,0 0 1 0,0 0 3 16,0 0 0-16,0 0 2 0,0 0 9 0,0 0 10 16,-44 17 8-16,36-3 8 0,-1-1 2 15,5 3 3-15,0-1-3 0,-1 3-6 16,7-3-6-16,3 3-8 0,1-1-8 15,5-3-25-15,2-5-33 0,4-1-34 0,3-6-45 16,0 0-54-16,1-4-60 0,2-6-92 16,3 1-140-16,-4-5 12 0,-1 2-225 0,1 0-159 15</inkml:trace>
  <inkml:trace contextRef="#ctx0" brushRef="#br0" timeOffset="-103869.36">25511 13175 1906 0,'0'0'56'16,"0"0"12"-16,0 0 1 0,0 0 5 0,0 0 13 16,0 0 12-16,0 0 12 0,0 0 8 15,20 19-7-15,-14-5 2 0,1 4-7 0,1 5-4 16,7 10-6-16,0 0-13 0,1 2-3 15,-1 4-7-15,-2-2-6 0,2-4-9 0,-1 0-8 16,-7-6-8-16,3-6 0 16,-5-5-11-16,2 0-24 0,-3-3-15 0,3-3-16 15,-5-6-28-15,-2-4-30 0,0 0-26 16,0 0-15-16,0 0-13 0,0 0-8 16,-2-33-16-16,-5 11-11 0,6-3-35 0,-6-2-22 15,1-14-13-15,-4 2-439 0,2 3-173 16</inkml:trace>
  <inkml:trace contextRef="#ctx0" brushRef="#br0" timeOffset="-103712.93">25634 13263 1785 0,'0'-20'9'15,"0"8"29"-15,0 3 16 0,-1 1 3 16,2 0 14-16,-1 8 14 0,7-8 19 0,-7 8 18 16,0 0 9-16,20-2 6 0,-20 2-8 15,19 8 3-15,-9 2-5 0,5 4-11 0,3 1-7 16,3 10-13-16,4 1-10 0,-7 3-8 16,5-2-10-16,-8 3-24 0,-2-5-35 15,2 6-26-15,-4-8-46 0,-6-2-46 16,7 0-49-16,-8-5-56 0,0-6-54 15,1-2-79-15,3-3-83 0,-2-3-244 0,-6-2-169 16</inkml:trace>
  <inkml:trace contextRef="#ctx0" brushRef="#br0" timeOffset="-103350.14">26148 13443 1785 0,'8'-2'54'16,"-8"2"27"-16,12-5 7 15,-12 5-3-15,4-4 0 0,-4 4 12 0,0 0 6 16,9-10 11-16,-9 10 2 0,0 0-9 15,0-12-12-15,0 12-8 0,0 0-7 16,-12-13-5-16,7 9-12 0,5 4-2 0,-22-2-13 16,22 2-1-16,-30 6 1 0,12 0-4 15,1 1 9-15,-2 5 4 0,4-2 4 0,2 1-3 16,0 1-8-16,1-1 3 0,7 1-3 16,-3-2-10-16,6-2-3 0,2-1-9 0,0-7-15 15,0 0-16-15,15 8-17 0,-15-8-20 16,0 0-19-16,33-8-8 0,-18 3-8 0,1-3-1 15,-1 0 13-15,0-2 1 0,-2 3 6 16,-2-1 9-16,-3 2 11 0,3 2 13 16,-5-2 9-16,1 2 3 0,-7 4 3 15,9-1 2-15,-9 1-1 0,0 0 2 16,0 0-2-16,19 7 0 0,-17-1-7 0,5 2-11 16,-2 0-14-16,0-1-15 0,2 1-24 15,-3 2-21-15,5-1-29 0,-5-3-32 0,3-2-39 16,-3 2-54-16,-4-6-68 0,11 4-292 15,-11-4-111-15</inkml:trace>
  <inkml:trace contextRef="#ctx0" brushRef="#br0" timeOffset="-102885.04">26302 13387 1563 0,'0'0'0'0,"0"0"37"16,8 2 23-16,-8-2 12 0,0 0 13 15,10 6 13-15,-7 0 16 0,-3-6 19 0,13 13 12 16,-9-3 2-16,1 2 3 0,-1 1-9 15,3 3-6-15,-2-1-19 0,5 1-9 16,-5-5-16-16,-2 3-1 0,4-2-9 16,-3-3-7-16,0 1-14 0,1-2-13 0,-5-8-21 15,6 8-20-15,-6-8-18 0,0 0-16 16,0 0-18-16,22-16-6 0,-18 6-5 0,3-1-5 16,0-5-5-16,-2-1-9 0,3-1 2 15,-3 1 6-15,2 3 10 0,-3-1 15 16,3 5 7-16,-1 0 11 0,0 3 1 0,0 1 13 15,-3 0 14-15,-3 6 9 16,11-2 8-16,-11 2-1 0,0 0 2 0,22 12 12 0,-16-3 19 16,5 1-5-16,-2 3-13 15,-1-1-23-15,4 2-36 0,-7-5-49 0,5 1-53 16,-4 0-57-16,1-4-71 0,-4-3-89 16,4 1-54-16,-7-4-175 0,18 2-74 0</inkml:trace>
  <inkml:trace contextRef="#ctx0" brushRef="#br0" timeOffset="-102656.46">26817 13300 1613 0,'0'0'82'15,"0"0"20"-15,-8-6-9 16,8 6-11-16,0 0 4 0,0 0 4 0,0 0 10 0,-33 12 7 16,27-3-1-16,-3 1 1 15,1 4-13-15,3-3 0 0,2 3-13 0,0 0-14 16,3 1-5-16,3-1-9 0,-1-3-9 15,6 5-16-15,-2-3 2 0,6-5-22 0,1 0-22 16,2-3-26-16,-2-3-30 0,2 0-20 16,-1-4-17-16,0-2-29 0,-1-1-23 15,-3-1-38-15,1-4-21 0,-4-1-30 0,-1 1-381 16,1-2-128-16</inkml:trace>
  <inkml:trace contextRef="#ctx0" brushRef="#br0" timeOffset="-102393.89">26940 13331 1595 0,'7'-10'12'0,"-7"10"41"0,5-4 17 16,-5 4 1-16,8-2-3 0,-8 2 0 0,0 0 2 15,20 0-1-15,-20 0 0 16,21 0-1-16,-8 0-5 0,0-2 4 0,2 0-8 16,0 0-11-16,0-1-12 0,-2-1-18 15,3 0-28-15,-4-2-19 0,-3-2-10 16,0 2 4-16,-3 0 3 0,-1 1 10 0,-3-5-2 16,-4 2 14-16,-5 2-1 0,-2-2 12 15,-1 4 16-15,-5 3 14 0,-1 1 20 0,1 0 17 16,-5 5 15-16,5 3 10 0,-1 6 9 15,3 1 0-15,1 3 4 0,4 1-3 0,3 1-8 16,5-1-12-16,7 3-1 0,-1-1-16 16,12 8-15-16,-1-8-27 0,1-5-50 15,-2-7-53-15,4-1-66 0,-7-6-98 16,4-4-137-16,-1-2-70 0,-3 0 41 0,-3-7-176 16,-3 1-84-16</inkml:trace>
  <inkml:trace contextRef="#ctx0" brushRef="#br0" timeOffset="-100947.84">23091 14129 1557 0,'0'-10'31'0,"0"10"28"0,0 0 5 16,-1-7 6-16,1 7 1 0,0 0 4 0,0 0 11 15,0 0 2-15,1-8-2 16,-1 8-2-16,0 0-1 0,0 0-4 0,0 0 2 16,0 0 6-16,0 0-3 0,0 0 9 15,0 0 9-15,0 0 4 0,27 21 4 16,-21-7 5-16,2 1-3 0,-1 7-7 0,1-1-13 16,2 3-3-16,-7-1-7 0,6 0-6 15,-3-1-23-15,1-7-6 0,-2-1-31 0,-4-2-40 16,4-4-39-16,-3-3-64 0,-2-5-69 15,0 0-83-15,0 0-96 0,0 0-82 0,-15-35 19 16,7 14-217-16,-7-10-150 16</inkml:trace>
  <inkml:trace contextRef="#ctx0" brushRef="#br0" timeOffset="-100784.34">22923 13869 1900 0,'-4'-12'69'0,"-1"2"20"15,4 3 10-15,1 7 12 0,-2-12 12 16,2 12 8-16,-3-8-3 0,3 8-7 0,0 0-18 15,3-12-5-15,-3 12-18 0,0 0-13 16,12-2-26-16,-12 2-33 0,0 0-41 0,31 10-44 16,-17 0-42-16,-1 0-69 15,2 1-85-15,-2 7-129 0,2-2 2 0,0 1-170 0,1-1-72 16</inkml:trace>
  <inkml:trace contextRef="#ctx0" brushRef="#br0" timeOffset="-100441.22">23208 14005 1668 0,'0'0'96'0,"8"-6"9"16,-8 6-4-16,0 0-7 0,0 0 3 0,13-5-2 15,-13 5 5-15,0 0 6 0,0 0 7 16,20 13-4-16,-12-5-4 0,4 4 3 0,-1-1-7 16,1 5-9-16,1-3-7 0,-2 1-6 15,-1-1-10-15,2-1-7 0,-4-1 1 16,-2-3-12-16,4 0-5 0,-5-2 5 15,0 0-4-15,-5-6-5 0,0 0-13 16,0 0-10-16,0 0 0 0,24-14-6 0,-20 4 4 16,3-1 1-16,-3-3-12 0,6 1-4 15,-10 1 0-15,7 0-3 0,-2 3 6 0,-1-1-11 16,3 4 3-16,-7 6-6 0,5-9 11 16,-5 9-6-16,0 0 4 0,18 0-3 0,-18 0 4 15,18 11-4-15,-10 1-2 0,5-1-10 16,0 5-25-16,4-1-30 0,-2 1-34 15,1-1-49-15,-1-3-64 0,-1-4-80 0,-2 0-135 16,0-3-6-16,1-3 46 0,-2 2-161 16,-11-4-56-16</inkml:trace>
  <inkml:trace contextRef="#ctx0" brushRef="#br0" timeOffset="-99908.25">24501 13972 1487 0,'0'0'59'0,"0"0"25"16,0 0 4-16,0 0 2 0,3-10 2 0,-3 10 7 15,0 0 4-15,2-9 6 0,-2 9-1 16,-2-10 0-16,2 10-2 0,-3-12-5 0,3 12-1 15,-4-13-4-15,0 5 3 16,-1 0-3-16,-2 0-6 0,-1 2 3 0,0 0 3 16,-4 1-6-16,-1-1 1 0,3 4-7 15,-5 0 7-15,15 2 2 0,-32 2-10 16,12 2 12-16,0 4 8 0,-1 3 3 0,-5 9 6 16,1 3 1-16,0 6-5 0,9 6 1 15,0 0-7-15,7 4-5 0,5-6-9 0,4-2-9 16,6 8-5-16,7-6-10 0,7-4-15 15,1-3-18-15,7-7-20 0,0-9-32 0,1-4-39 16,3-10-47-16,7-6-49 16,-3-6-46-16,4-3-42 0,-6-4-40 0,-3-5-47 15,-13 1-80-15,7-2-90 0,-9-2 10 16,-4 6-315-16,-4-1-293 0</inkml:trace>
  <inkml:trace contextRef="#ctx0" brushRef="#br0" timeOffset="-99523.83">24650 13793 2152 0,'7'-10'30'0,"-7"10"34"0,0 0 17 0,0 0 5 16,0 0 18-16,0 0 22 0,0 0 16 15,0 0 14-15,0 0 9 0,0 0-6 16,8 22-2-16,-5-7-4 0,0 1-9 16,2 3-10-16,2 7-7 0,-4 1-14 0,4 10-14 15,-2-6-4-15,-4-4-16 0,6 1-5 16,-4-1-5-16,0-6-12 0,-1-2-6 0,3-1-10 15,-5-5-18-15,5-1-10 0,-3-3-22 16,-1-3-11-16,-1-6-21 0,0 0-23 0,0 0-15 16,0 0-8-16,25-23-10 0,-17 7-8 15,0-1-5-15,6-2 4 0,-3-1 9 16,0 5 10-16,-3 1 7 0,2 1 12 0,2 3 7 16,-4 0 24-16,0 5 10 0,2 1 16 15,-10 4 18-15,0 0 17 0,21 2 10 0,-21-2 6 16,17 11 6-16,-8-3-6 15,2 6 0-15,-2-1 1 0,1 1-6 0,1 1-10 16,-2 1-18-16,-1-3-13 0,2 1-39 16,-2-1-29-16,-2-3-33 0,1-4-42 0,-3 0-52 15,-4-6-72-15,0 0-85 0,0 0-91 16,0 0 33-16,17-20-186 0,-10 9-101 16</inkml:trace>
  <inkml:trace contextRef="#ctx0" brushRef="#br0" timeOffset="-99373.39">25083 13976 1830 0,'0'0'126'15,"25"8"23"-15,-21 0-2 0,5 1-4 16,-3 3 7-16,6 4 8 0,0 1 9 0,-1 2-17 16,2 1-11-16,0-3-17 0,0 0-19 15,-5-3-44-15,1 0-44 0,-3-5-60 0,3-3-47 16,-7-4-64-16,-2-2-70 16,0 0-83-16,0 0-81 0,7-21-32 0,-12 7-197 15,1-5-116-15</inkml:trace>
  <inkml:trace contextRef="#ctx0" brushRef="#br0" timeOffset="-99257.35">25112 13826 1729 0,'-9'-10'152'16,"4"0"28"-16,-2 5-13 0,2-1-19 16,5 6-16-16,0 0-17 0,-8-6-16 0,8 6-22 15,0 0-34-15,0 0-41 16,0 0-41-16,0 0-46 0,0 0-50 0,28 23-51 16,-15-15-69-16,2 2-58 0,0-2-310 15,4 3-121-15</inkml:trace>
  <inkml:trace contextRef="#ctx0" brushRef="#br0" timeOffset="-98965.02">25291 13943 1822 0,'7'6'98'0,"-2"0"17"16,-4-1 17-16,-1-5 6 0,2 14 15 0,0-6 12 16,1 0 8-16,1 1 6 0,-1 5-4 15,-2 0-10-15,-1-1-6 0,5 3-15 0,-3-3-19 16,0 3-10-16,1-3-7 0,-2 3-15 16,1-5-14-16,3-1-9 0,-3 0-11 0,1-3-16 15,-3-7-11-15,1 8-19 0,-1-8-21 16,0 0-22-16,0 0-19 0,0 0-11 0,0 0-6 15,9-23-4-15,-4 9-4 0,1 5-4 16,1-5 6-16,1 4-2 0,0-1 13 16,1 3 6-16,2 0 5 0,-3 3 11 15,5 1 6-15,0 0 4 0,0 4 1 16,-13 0 5-16,27 2 0 0,-14 2 1 0,2 1-12 16,-2 1-15-16,1 0-20 0,1 0-31 15,-2 0-30-15,1-1-26 0,-1-1-21 0,0-2-17 16,-3 0-19-16,3-2-16 0,-13 0-6 15,24-6-386-15,-14 1-119 0</inkml:trace>
  <inkml:trace contextRef="#ctx0" brushRef="#br0" timeOffset="-98689.71">25731 14036 1629 0,'7'-9'18'0,"-2"-1"44"0,-4 2 17 0,-2 0 3 15,-1 1 5-15,2 7 9 0,-10-12 9 16,4 8 12-16,6 4 0 0,-12-6 0 16,12 6-4-16,-20 0-2 0,20 0-4 0,-19 8-1 15,7 0-7-15,6 0-1 0,-1 1-12 16,4 1-12-16,-2-2 0 0,3 1-11 0,1 1-8 15,1-10 4-15,8 14-13 0,-8-14-18 16,10 3-18-16,-10-3-17 0,0 0-22 0,32-11-10 16,-17 3-6-16,-2-1 7 0,2 1 7 15,-3-2 6-15,-1 2 11 0,-3 0 14 0,-1 5 10 16,-7 3 7-16,8-8-4 0,-8 8 5 16,0 0-1-16,0 0-3 0,0 0 6 15,21 15-12-15,-16-5 7 0,4 4-6 16,-1 1-8-16,2 1-19 0,-2 1-29 15,-2-2-39-15,3 1-41 0,-1-3-40 0,-3-3-61 16,-2 0-84-16,5-2-101 0,-3-6 4 16,-5-2-185-16,0 0-93 0</inkml:trace>
  <inkml:trace contextRef="#ctx0" brushRef="#br0" timeOffset="-98331.13">26084 13836 1573 0,'0'0'20'0,"0"0"37"0,0 0 16 15,6-2 11-15,-6 2 9 0,0 0 18 16,0 0 10-16,0 0 8 0,0 0 12 15,0 0 2-15,0 0 2 0,0 0-4 0,0 0-5 16,0 0-8-16,0 0-10 0,0 0-16 16,15 15-13-16,-15-15-1 0,2 10-11 0,-2-10-5 15,0 12-12-15,0-12-22 16,0 13-23-16,0-5-13 0,0-8-19 0,0 16-22 16,0-6-20-16,-2-3-18 0,2 1-13 15,0-8-8-15,-2 12-12 0,2-12-18 0,0 4-19 16,0-4-32-16,0 0-37 0,0 0-38 15,0 0-43-15,0 0-40 0,0 0-244 0,11-24-82 16</inkml:trace>
  <inkml:trace contextRef="#ctx0" brushRef="#br0" timeOffset="-98189.39">26156 13842 1670 0,'0'0'75'0,"0"0"28"16,8-4 13-16,-8 4 4 16,0 0 8-16,0 0 7 0,0 0 2 0,0 0 1 15,0 0-11-15,0 0-10 0,5 15-10 16,-5-15-12-16,3 14-12 0,-3-4-13 0,0-1-36 15,2-1-47-15,0 2-54 0,1 0-71 16,-3-4-99-16,2-1-152 0,-2-5-47 0,4 8-236 16,-4-8-167-16</inkml:trace>
  <inkml:trace contextRef="#ctx0" brushRef="#br0" timeOffset="-134602.32">15532 15972 816 0,'6'21'154'0,"2"-2"-64"0,1-3-14 0,-3-3-30 15,1-1-14-15,2-2-1 0,1-3-14 16,-3 1-1-16,1-6 0 0,4 0-12 0,-12-2-7 15,21-6-19-15,-8-3-12 0,-2-5-6 16,4-3 6-16,5-10-7 0,-3-1 1 0,-3-1 18 16,0 0 8-16,-5 2-2 0,-1 6 14 15,-1-1 11-15,-4 3 4 0,2-1 11 16,-3 5-3-16,1 1 6 0,-1 0 0 16,-2 1-1-16,2-3 0 0,-2 4 6 15,2 3-6-15,-2-1-7 0,0 0 3 0,2 1 1 16,-2 1-9-16,2 0 8 0,1 1-9 15,-1-1 1-15,-2 8 0 0,0-12 6 0,2 6 2 16,-2 6-1-16,1-9 4 0,-1 9 3 16,0-8 0-16,0 8 3 0,3-8 1 0,-3 8 2 15,0 0 1-15,0-8-4 0,0 8 0 16,0 0 3-16,0 0-5 0,0 0 1 16,0 0 3-16,0 0-2 0,0 0 1 0,0 0-1 15,0 0 2-15,0 0 2 16,0 0 3-16,0 0-2 0,0 0-2 0,9 37 2 0,-5-25-3 15,5 9 1-15,-5 0-8 16,7 4 4-16,0 9-5 0,-5-7-2 0,5-4-4 16,2 6 0-16,-2-1-1 0,-5-9-6 15,5 3 0-15,-7-5-1 0,3-1-7 0,-1-1-3 16,1-1-2-16,-3-4-7 0,-2-1-4 16,0-3-12-16,0 0-16 0,-2-6-22 15,0 0-36-15,0 0-34 0,0 0-47 0,0 0-51 16,0 0-333-16,-6-29-63 0</inkml:trace>
  <inkml:trace contextRef="#ctx0" brushRef="#br0" timeOffset="-132354.63">15520 15765 1476 0,'0'0'-19'0,"0"0"21"0,0 0 12 0,0 0 6 16,-13-17 3-16,13 17 6 0,0 0 0 15,0 0 2-15,0 0 1 0,0 0-3 0,-2-8 3 16,2 8-2-16,0 0-1 0,0 0-1 15,-3-6 1-15,3 6-1 0,0 0-1 16,0 0 4-16,0 0 7 0,0 0-1 0,-3-8 4 16,3 8 9-16,0 0-2 0,0 0 4 15,0 0 1-15,0 0 4 0,0 0-4 0,0 0 2 16,0 0-4-16,0 0-3 16,0 0-2-16,0 0-5 0,0 0-4 0,-7-5-3 0,7 5 1 15,0 0-5-15,0 0-1 16,0 0-2-16,0 0-6 0,0 0 2 0,0 0-4 15,0 0 1-15,0 0 2 0,0 0 4 16,0 0-6-16,0 0 1 0,0 0-2 16,0 0 0-16,0 0-2 0,0 0-2 0,0 0-2 15,0 0-1-15,0 0-2 0,0 0 0 16,0 0 2-16,0 0-5 0,0 0 4 0,0 0-3 16,0 0 0-16,0 0-1 0,0 0-1 15,0 0 3-15,3 23-3 0,-3-23-2 16,3 12 4-16,-3-12-4 0,1 15 4 0,2-7-6 15,-1 2 1-15,-2 0 0 0,1-1-3 16,-1-1 4-16,5 2 0 0,-3 0 0 16,3-1 0-16,-2-1 0 0,0 0-1 15,1 2 3-15,2-1-6 0,-1-1 6 0,0 2-5 16,0 0 2-16,2-1 1 0,-2-1-1 16,1 0 2-16,-1 0-2 0,-2-2 0 0,2 1-2 15,0 1 1-15,-3 0 1 0,-1-2 2 16,1 1-5-16,5-1 3 0,-7 2-3 15,5-2-1-15,-4 1 1 0,-1-1 5 16,3 2-3-16,-1 0 2 0,3-1 1 16,-3-1-3-16,-1 0 3 0,2 0 1 0,4 2-4 15,-5-3-4-15,-2-5 6 0,3 12-1 16,2-6 3-16,0 0-3 0,-5-6-3 0,6 10 2 16,-2-7 0-16,-4-3 1 0,6 8-4 15,-6-8 2-15,3 6 0 0,-3-6 0 0,9 6-2 16,-9-6 5-16,5 4-4 0,-5-4 2 15,3 4-1-15,-3-4 0 0,0 0-2 16,8 6 6-16,-8-6 0 0,0 0-8 0,12 2 4 16,-12-2 3-16,0 0-6 0,0 0 1 15,0 0-2-15,0 0 4 0,0 0-4 0,23-8-5 16,-23 8 5-16,11-10-5 0,-4 6 4 16,-7 4-1-16,11-12-2 0,-6 7-1 15,2-3 0-15,-1 2 1 0,-1-2-2 16,2-2-2-16,-3 1 5 0,0-1-3 0,3 0 3 15,-6 1 1-15,4-3-1 0,2 0-2 16,-6 1 2-16,2-1 4 0,1-1-4 16,-1 1-1-16,1 1 2 0,-2-1-1 0,0 0 2 15,-2-1 0-15,2 3 0 0,-2 0 0 16,5-2-1-16,-5 1 1 0,2 1 5 0,-1 0-3 16,-1 0-1-16,0 1 4 0,3-1-2 15,-3 0 0-15,2 0-1 0,-2 1 2 16,0 9-3-16,0-20 6 0,0 12-1 15,0-1-6-15,0 9 3 0,0-14 2 0,0 14-2 16,0-14 0-16,0 14 1 0,0-11 2 16,0 11 4-16,0-8 4 0,0 8-7 15,0 0 4-15,-2-15-4 0,2 15 5 0,-3-8-3 16,3 8-1-16,-1-8 1 0,1 8 0 16,0 0 1-16,-7-9-1 0,7 9 1 0,0 0 2 15,-4-10 1-15,4 10 2 0,0 0-6 16,0 0 4-16,-2-6-2 0,2 6 7 0,0 0-4 15,0 0 1-15,0 0-6 0,-9-6 9 16,9 6-2-16,0 0-3 0,0 0 4 16,0 0-1-16,0 0 1 0,0 0 3 15,0 0 3-15,0 0 1 0,0 0 1 16,5 29-5-16,-1-21 0 0,0 4 0 0,5 1 2 16,2 3-5-16,-3-1-1 0,3 3 0 15,1 3 2-15,4 8-8 0,-4-5 6 0,1-3-9 16,-1-1 2-16,-1-1 5 0,-1-1-5 15,-2-3 3-15,4 1-8 0,-6-1 1 0,4-1 10 16,-2-4-9-16,-3-1 1 0,5 1-2 16,-4-2 3-16,-4-1-6 0,5-1-10 15,-7-6 1-15,6 10-10 0,-6-10-10 0,7 6-17 16,-7-6-16-16,0 0-21 16,0 0-24-16,0 0-26 0,0 0-34 0,0 0-33 15,-7-26-66-15,4 19-69 0,2-3-71 16,-1-2-171-16,2 3-80 0</inkml:trace>
  <inkml:trace contextRef="#ctx0" brushRef="#br0" timeOffset="-131858.49">16125 15562 1485 0,'0'0'-37'0,"0"-10"19"0,0 10 19 16,0 0 8-16,2-8 10 0,-2 8 12 0,0-8 19 15,0 8 5-15,0 0 8 0,2-7 5 16,-2 7 3-16,0 0 8 0,0 0 1 16,0 0 2-16,0 0-1 0,0 0-3 0,0 0-5 15,0 0-1-15,0 0-4 0,0 0-1 16,0 0-4-16,0 0-5 0,0 0-4 0,-20 23-6 15,19-15-5-15,-3 3-3 0,-1 1-8 16,3 0-1-16,2 1-3 0,-2 1-5 16,2 2-1-16,2-3-1 0,-2 1-3 15,4-3-1-15,3 3 1 0,-3-5-2 0,5 3-1 16,-1-4-3-16,3 1 4 0,4-1-1 16,0-2-2-16,3 0 6 0,-3-4-3 15,0 2 2-15,2-2-4 0,-4 2-3 0,0-3-4 16,1 1 6-16,-14-2-4 0,18 6 1 15,-8-4 3-15,-10-2 8 0,10 8 3 0,-10-8 8 16,3 10-2-16,-3-10-4 0,-7 13 0 16,1-3-9-16,-6 2-3 0,-1 3-8 0,0-1-16 15,-2 2-10-15,2-1-15 0,-2 1-21 16,4-4-18-16,1-3-22 0,2-1-21 16,1 0-19-16,0-2-26 0,7-6-17 15,-9 2-47-15,9-2-55 0,0 0-59 16,0 0-230-16,11-30-70 0</inkml:trace>
  <inkml:trace contextRef="#ctx0" brushRef="#br0" timeOffset="-131614.36">16449 15408 1619 0,'6'-4'43'0,"-6"4"12"15,7-6 4-15,-7 6 10 0,0 0 13 16,0 0 17-16,0 0 10 0,15 12 5 0,-11-3 6 15,1 3 1-15,-1 2 5 0,1 7-7 16,-4 1-6-16,6 15-3 0,-5 2-15 16,1 2-8-16,-2 1-9 0,-1 1-7 0,2-1-22 15,1-9-23-15,-3-5-29 0,2-5-21 16,0-2-27-16,-2-5-29 0,0-6-37 16,0-2-41-16,0-8-50 0,0 0-57 15,0 0-60-15,0 0-43 0,0-39-233 0,0 17-99 16</inkml:trace>
  <inkml:trace contextRef="#ctx0" brushRef="#br0" timeOffset="-131457.78">16509 15425 1726 0,'2'-15'62'16,"5"3"18"-16,-3 2-1 0,2 7 3 15,-6 3 11-15,14-2 4 0,-14 2 5 16,0 0 5-16,38 15-6 0,-15-1-7 0,2 5-7 16,4 6-10-16,-4 3-8 0,-1 5-18 15,4 6-33-15,-6-2-35 0,-6 0-41 0,-3 0-45 16,-1-3-53-16,-8-7-61 0,-2-3-97 15,-2-5-96-15,-2-1-151 0,-2-3-64 16</inkml:trace>
  <inkml:trace contextRef="#ctx0" brushRef="#br0" timeOffset="-131326.43">16467 15744 1772 0,'-12'-10'147'0,"2"4"-5"16,5 1-14-16,5 5-17 0,0-10-9 15,0 10-10-15,12-10-12 0,-2 6-4 16,3 1-22-16,7-3-39 0,-1 2-50 0,3-2-73 15,1 2-121-15,5-2-195 0,-2-1-230 16,2 1-151-16</inkml:trace>
  <inkml:trace contextRef="#ctx0" brushRef="#br0" timeOffset="-130226.21">17261 15239 1779 0,'0'0'2'0,"0"0"24"0,0 0 21 15,0 0 10-15,0 0 16 0,23 16 12 16,-20-12 7-16,-3-4 1 0,4 13 3 15,-2-5-2-15,0 0-2 0,5 2-3 16,-4 1-7-16,0 3-4 0,4 3-4 0,-2 1-6 16,-2 3-8-16,4 2-1 0,-1 2-10 15,1-1-7-15,-4 1 2 0,5 0-7 0,-1 1-5 16,-4-3-3-16,2-4-3 0,-1-3-13 16,-2-2-10-16,0-3-5 0,0-1-9 0,2-4-17 15,-4-6-20-15,0 0-13 0,0 0-7 16,0 0-7-16,0 0 3 0,-10-25 3 15,3 9 5-15,3-1 7 0,0-3 6 0,-3-3 7 16,5 3 8-16,-1-1 4 0,3 1 10 16,0-1 8-16,0 3 9 0,5 1 7 0,2-1 1 15,-1 3 9-15,3-1-1 16,2 3 5-16,-3-1-2 0,5 5 2 0,-2 1 0 16,3 0 3-16,-4 2-2 0,-4 5 3 15,5-1 2-15,-11 2 10 0,14 0 0 0,-14 0 0 16,0 0 4-16,10 7 3 0,-10-1-2 15,0-6-1-15,-5 18-3 0,1-7-7 16,-2 1 1-16,-3 3-1 0,0-3-10 0,4 1-1 16,-5-3-7-16,7 0-2 0,-4-1-10 15,2-3-5-15,3 2-7 0,2-8-1 0,-2 8-3 16,2-8-4-16,0 0 3 16,9 4-2-16,-9-4 7 0,0 0-1 0,25-4 2 15,-14 2 3-15,2-2 0 0,0 2 1 16,-2-2 4-16,-11 4-2 0,19-2 7 0,-8 2 3 15,-11 0 7-15,15 4 8 0,-6 0 2 16,-5 4 4-16,-1-2 1 0,1 3-2 0,-2 3 6 16,-7 0-7-16,4 3 5 0,-2 1-9 15,-1 1-2-15,-3 1-3 0,3 0 0 16,-2-3-7-16,1-3-10 0,3 0-20 0,1-3-28 16,-4-1-31-16,2-2-41 15,3-6-51-15,0 0-62 0,0 0-111 0,0 0-55 16,0 0-162-16,-2-23-67 0</inkml:trace>
  <inkml:trace contextRef="#ctx0" brushRef="#br0" timeOffset="-129949.97">17623 15381 1521 0,'9'-4'51'0,"-9"4"23"0,0 0 9 16,0 0 10-16,0 0 14 0,0 0 7 0,26 11 1 15,-20-5-1-15,3 2-7 0,2 2-7 16,-1 1-11-16,1 1-9 0,2 0-5 0,-1 1-7 15,-2 1-10-15,1-2-3 0,-3-1-7 16,1-1-4-16,-1-2-10 0,-1 0-1 16,-3-4-9-16,-4-4 0 0,0 0-13 15,0 0-4-15,0 0-2 0,0 0-5 16,13-26-2-16,-11 11-2 0,0-5-2 0,-2 3-2 16,5-3-5-16,0 3-4 0,-4-3-5 15,6 5-13-15,-2 1-15 0,1 3-18 0,4-1-18 16,2 3-18-16,-2 1-26 0,3 2-19 15,0 2-44-15,2 2-42 0,1 0-38 16,-1 2-319-16,-1 2-91 0</inkml:trace>
  <inkml:trace contextRef="#ctx0" brushRef="#br0" timeOffset="-129631.35">18127 15352 1642 0,'2'2'38'0,"-2"-2"22"0,0 0 5 16,0 0 7-16,0 0 8 0,0 0 2 15,0 0 3-15,-41 0 4 0,26 2-4 16,0 1-4-16,-3 1-7 0,0 4-5 0,2 4-4 15,-4 1-8-15,2 1-5 0,1 1-5 16,4 1-7-16,2-1-3 0,8-1-6 16,-4-2 2-16,5-1-10 0,2-1-1 0,4 0-9 15,1-4-8-15,-5-6-8 0,13 10-8 16,-13-10-9-16,19-2-12 0,-7-2-10 0,6-4-6 16,0-2 0-16,-5 0 0 0,2-1 5 15,-5 1 3-15,1-2 6 0,-1 4 6 16,2 1 3-16,-8 1 5 0,5 0 3 15,-9 6 1-15,11-8 5 0,-8 6 2 16,-3 2 1-16,0 0 2 0,0 0 2 0,25 2-2 16,-25-2 0-16,17 8-2 0,-9-2-8 15,-2 2-9-15,6-3-17 0,-4 1-16 0,0 0-14 16,2 0-32-16,-4-2-25 0,-6-4-44 16,10 4-40-16,-10-4-325 0,0 0-42 0</inkml:trace>
  <inkml:trace contextRef="#ctx0" brushRef="#br0" timeOffset="-129312.86">18253 15336 1492 0,'0'0'42'0,"2"-9"21"0,-2 9 2 16,0 0 1-16,7-10 6 0,-7 10 9 15,0 0 7-15,0 0 8 0,0 0-1 16,0 0-5-16,29 21-2 0,-24-13-8 0,5 2-6 16,-2 3-7-16,0-1-7 0,2 1-4 15,-5 1-6-15,2-5-3 0,-1 1-5 16,-1-2-5-16,0-2 0 0,-5-6 2 0,6 8-14 15,-6-8-14-15,0 0-12 0,0 0-12 16,12-20-3-16,-5 8-5 0,-1-1-1 0,1-3-2 16,2 1 3-16,-2 1 1 0,-2 3 1 15,2-1 2-15,-1 5 3 0,4-1 0 16,-4 2 1-16,-6 6 2 0,15-4-2 16,-15 4 4-16,0 0 1 0,15 10 0 15,-6-4 2-15,-5 3 1 0,3 1-6 0,-5 0-6 16,4-1-7-16,-1 1-15 0,-2 0-11 15,7-3-18-15,-4-1-21 0,1 0-21 0,-2-4-33 16,-5-2-39-16,15 4-47 0,-15-4-358 16,16-2-88-16</inkml:trace>
  <inkml:trace contextRef="#ctx0" brushRef="#br0" timeOffset="-129122.36">18709 15225 1569 0,'0'0'47'0,"-6"-5"30"0,6 5 6 0,0 0 6 15,0 0 9-15,-23 13 7 0,13-3 0 16,4 4-2-16,-3 1-8 0,3 1-7 0,1 1-3 16,1 1-12-16,4-3-4 0,0 1-16 15,4-5-11-15,5 3-16 0,0-5-18 16,4-3-29-16,2-4-32 0,3-6-36 0,5-3-38 16,8-13-38-16,-6-3-40 0,-1-4-43 15,-3-2-401-15,-1-2-145 0</inkml:trace>
  <inkml:trace contextRef="#ctx0" brushRef="#br0" timeOffset="-128820.25">18885 15016 1742 0,'-5'-12'48'0,"-2"4"27"16,1 4 4-16,6 4-3 0,-13-3 2 16,13 3-2-16,0 0 2 0,0 0-3 15,-10 19 2-15,10-7 1 0,0 1 3 16,3 4 0-16,6 7-1 0,2 9 2 16,-1 4 0-16,1-2-7 0,2 2-2 0,0-2-6 15,0-2-3-15,1-2-12 0,-6-8 2 16,-2-5-9-16,1-3-4 0,0-3 0 0,-6-5-4 15,4-1-15-15,-5-6-17 0,0 0-15 16,0 0-10-16,21-17-6 0,-14-1-6 16,1-3-3-16,-1-2-5 0,1 0 5 0,2 3 2 15,-5 3 3-15,5 1 9 0,-7 2 0 16,7 5 10-16,-7 1 12 0,7 4 12 0,-10 4 5 16,15-4-2-16,-15 4 2 15,0 0 7-15,29 14 0 0,-16-5-4 0,5 5-4 16,1 2-2-16,-3-1-16 0,5 9-29 15,-1-7-48-15,-7-3-66 0,-3-5-104 0,-2 1-165 16,4-4-35-16,-8 0-218 0,-4-6-161 16</inkml:trace>
  <inkml:trace contextRef="#ctx0" brushRef="#br0" timeOffset="-119554.48">15005 16201 1709 0,'0'0'-33'0,"-5"-4"19"0,5 4 19 16,0 0 7-16,0 0-1 0,-6-6 4 0,6 6 8 16,0 0 1-16,0 0 1 0,0 0 4 15,0 0 1-15,0 0-2 0,0 0 0 16,-7-6-3-16,7 6-2 0,0 0 0 15,0 0-2-15,0 0 2 0,0 0 0 16,0 0 6-16,0 0 5 0,0 0 2 0,0 0 8 16,0 0 4-16,0 0 5 0,0 0 4 15,0 0 3-15,0 0 11 0,0 0 6 0,0 0 0 16,0 0 3-16,0 0 4 0,0 0-1 16,0 0-2-16,0 0 0 0,0 0-3 15,0 0-2-15,0 0-1 0,0 0 0 0,0 0 2 16,0 0-8-16,0 0-2 0,-8-7-4 15,8 7-2-15,0 0 3 0,-2-8 6 0,2 8-5 16,0 0 5-16,-5-14-9 0,5 6 5 16,0 8 3-16,-3-15 0 0,0 5 3 15,1-2-6-15,-3 1-2 0,3-3-1 16,-2 0-5-16,-3-1 1 0,3-1-10 0,0-1-5 16,-3-2 3-16,4-3-3 0,-4-1-3 15,4 0-2-15,0-2 1 0,-4-1-1 16,0-1-5-16,1-8-2 0,-1-4-6 0,3 8 6 15,0-8 1-15,-1 0-4 0,1 1 4 16,0-3-2-16,-1-2-1 0,-1 2 0 0,8-4-2 16,-2 4-2-16,0-3-4 0,0-1-1 15,2 1 1-15,0-1-4 0,-2-2-2 0,2-2-4 16,7 3 0-16,-7-1-2 16,3 1 0-16,-1-3 0 0,0 1-1 0,0 1-3 15,1 0-3-15,-3-2-1 0,2 1-2 16,-2 2-3-16,3-3-1 0,1 2 3 15,-4-2-6-15,5 1 3 0,-3-13-1 0,0 13-3 16,3 0 1-16,4-11-3 0,-5 9-1 16,-1 1 1-16,2-2-5 0,1-7 1 0,-2 12 1 15,-2-1-1-15,3 0-3 0,-3 1-5 16,1 1-2-16,-1 2-4 0,2-1-4 0,1 3-5 16,-3-2-2-16,3 2-7 15,1 0 4-15,1-2-3 0,-1 3-1 0,5-5-3 0,0 4 4 16,5-7 5-16,2-3 7 0,-2 5-8 15,5-1 6-15,-2 0 4 0,0 1-3 16,-1 9 3-16,0 0 3 0,-2 0 1 16,0 2 7-16,2 2 0 0,-4 0-3 15,0 2 3-15,-1-1 0 0,0 3 6 0,0 0-3 16,-4 6-6-16,-1 0-1 0,3-10-2 16,2 0 4-16,1 0-2 0,-1-2 3 0,2 1 6 15,-1-3 0-15,0 4-2 0,2-1-1 16,-1 1 2-16,1 2-1 0,-3 2 12 0,-2 5-11 15,-3 5 8-15,-1-3 0 0,1 3-1 16,2-1-6-16,1-1 0 0,2-6 4 16,0 3 3-16,-2 3-2 0,0 2-1 15,-2-1 11-15,4-9-12 0,4 0 1 0,-2-2 6 16,3 0-3-16,-1 2 1 0,3-1 5 16,-1-1 5-16,1 2-1 0,-3 0-2 15,3 2-2-15,-5 0 2 0,-2 7-1 0,-2 1 1 16,-3 2 0-16,4-3 1 0,-3 3-5 15,0-1 8-15,-1 1 6 0,1-1-15 0,1-1 6 16,4-1-7-16,-1-9 4 0,5 1 0 16,-3-1-2-16,-3 2 1 0,4 0 9 0,0-2-2 15,-1 2-6-15,-4 4 0 0,0 5 9 16,-2-1-5-16,-1 1 1 0,1 3 1 16,-2 1-4-16,-1-2-3 0,2 5 9 15,-2-3-12-15,0 0 8 0,4 3-4 16,-4-3 2-16,0 2-4 0,4-1 0 0,-4-1 4 15,0 1 4-15,3-1-7 0,3 1 2 16,-4-1 4-16,1 0-10 0,-1 3 9 0,3-1-1 16,-2 1-2-16,2 1 2 0,-2 0-4 15,-5 0-6-15,5 3 5 0,-2-1-6 0,-3 0-1 16,3 0 8-16,-3 0-11 0,4-1 7 16,-4 1-3-16,3-2 3 0,-6 0 2 0,8-1-1 15,-2-1-1-15,1-2 3 16,-2 3 0-16,2-1-5 0,-1 0 1 0,-1 3 5 15,1-1-7-15,-3 0 4 0,6-2-7 16,-6 5 4-16,1-3 1 0,-1 4 3 16,3-1-3-16,-6-1 4 0,7 2 2 0,-10 6 0 15,10-12 1-15,-5 9 0 0,-5 3-1 16,8-10-1-16,-3 4-3 0,-5 6 4 0,6-6 1 16,-6 6-1-16,7-7-1 0,-7 7 0 15,0 0 5-15,6-8-2 0,-6 8 0 0,0 0-4 16,9-8 0-16,-9 8 4 0,0 0 2 15,0 0-3-15,0 0 0 0,3-6 1 16,-3 6 1-16,0 0 0 0,0 0 4 16,0 0-5-16,0 0 3 0,0 0-1 0,0 0 1 15,0 0 0-15,0 0 3 0,10-6-7 16,-10 6 2-16,0 0 3 0,0 0-5 16,0 0 6-16,0 0 1 0,0 0 0 0,0 0-4 15,0 0-5-15,0 0 4 0,0 0-1 16,0 0-1-16,0 0 0 0,0 0-1 0,-28 16 3 15,28-16-1-15,-13 8 1 0,4-4 1 16,3 1 1-16,-6-1 6 0,1 4-8 0,3-2 0 16,-2 1-8-16,-3 1 7 15,1 2-1-15,-3 1-2 0,2-1 2 0,0 4 0 16,-2-1 0-16,2 3 2 0,-1-3-1 16,-1 1 1-16,-1 4-4 0,1-5 0 15,2 3 1-15,-2-3 4 0,0 3-6 0,4-2 1 16,1-1 2-16,-4 1 1 0,1 2-1 15,2-3 1-15,3-1-1 0,-1 2 0 0,1-5 0 16,2 1 5-16,-4 0-7 0,7-1 6 16,-4-1-4-16,0-2 1 0,3 1-3 0,0-1-3 15,4-6-1-15,-9 12-10 0,5-8-5 16,4-4-7-16,0 0-8 0,-9 7-8 0,9-7-7 16,0 0-6-16,0 0-9 15,0 0-2-15,0 0 1 0,0 0-6 0,2-21-1 16,5 10 8-16,0 1-2 0,3-4-2 15,1 1 2-15,2-3-1 0,0 3 2 16,4-3 5-16,-3 1 2 0,-4 3 10 0,5-4 5 16,-2 5 6-16,0-3 3 0,-3 2 7 15,3 1 14-15,0-1 2 0,-1 0 6 0,-4 1 8 16,0 3 7-16,1-2 5 0,0 2 8 16,-2 2 5-16,-2-3 4 0,2 3 2 0,-3 2 1 15,1-2 3-15,2 2-1 0,-7 4 1 16,7-8 0-16,-7 8-2 0,6-7-4 0,-6 7 2 15,3-4-3-15,-3 4-2 0,0 0-4 16,8-4-2-16,-8 4 3 0,0 0 2 16,0 0-3-16,0 0-2 0,0 0-2 15,0 0 2-15,0 0 0 0,0 0 3 16,0 0-3-16,14 12 1 0,-14-12-4 0,4 9 3 16,-4-3-5-16,0 2-2 0,0 0 8 15,2 1-6-15,-2 3 5 0,0-2-5 0,-2 5 3 16,2-1-4-16,-1 2-2 0,-2 1 3 15,-1 1-4-15,-1 1 1 0,1 1 0 0,0-1 4 16,-1 1-1-16,2-3-2 0,-2 0 0 16,0 3 2-16,2-1-3 0,0-5 0 0,-1-1 1 15,1 1-3-15,1-1-3 0,2-3 2 16,-1 0-2-16,1-2-1 0,-3-1 1 16,3-7-2-16,0 16 0 0,0-16-3 15,0 14 13-15,0-14-11 0,0 11 0 16,0-11-2-16,3 8 1 0,-3-8 5 0,0 0-4 15,0 10 2-15,0-10 1 0,0 0-5 16,0 10 5-16,0-10 4 0,0 0-1 0,0 0 7 16,0 9-5-16,0-9 7 0,0 0 0 15,0 0 13-15,0 0-17 0,0 0-1 0,0 0 11 16,-10 6-16-16,10-6 11 0,0 0-8 16,0 0 1-16,0 0 5 0,0 0 2 0,0 0-3 15,-34-13 1-15,24 7-3 16,-2-2 0-16,2 0-3 0,-3-2 0 0,0 1 9 15,0-3-10-15,2 2 4 0,0 0 0 16,-2 1 10-16,5 1 1 0,-1 0-8 16,0 2 4-16,1 0-9 0,1 1-3 0,7 5 1 15,-13-8-2-15,9 2-2 0,4 6 6 16,-11-6-2-16,11 6-6 0,-4-7-1 0,4 7 1 16,-9-6-9-16,9 6 5 0,0 0-15 15,-6-6-10-15,6 6-12 0,0 0-11 0,0 0-14 16,-5-4-12-16,5 4-15 0,0 0-22 15,0 0-20-15,0 0-25 0,0 0-28 0,0 0-50 16,0 0-76-16,0 0-109 16,0 0-13-16,5 27-205 0,-5-15-134 0</inkml:trace>
  <inkml:trace contextRef="#ctx0" brushRef="#br0" timeOffset="-117327.96">14817 15239 1589 0,'0'0'-53'15,"0"0"19"-15,0 0 24 0,0 0 5 16,0 0 6-16,0 0 4 0,0 0 8 0,0 0 5 16,0 0 9-16,0 0-3 0,0 0-3 15,0 0 7-15,0 0-2 0,9-8-3 16,-9 8 7-16,0 0 2 0,0 0-2 0,0 0 7 15,0 0-2-15,0 0 0 0,0 0 2 16,0 0 8-16,0 0-1 0,0 0 4 0,0 0 1 16,0 0 1-16,0 0 2 15,0 0 1-15,0 0 3 0,0 0 1 0,0 0 5 16,0 0-5-16,0 0 8 0,0 0-6 16,4-11-2-16,-4 11-9 0,2-12 0 0,2 4-5 15,1-2 1-15,-3 1-8 0,2-3-2 16,0-2-2-16,3-1-3 0,-3-1-2 15,3-1 1-15,-3-1-4 0,5-1 0 0,-1-3 0 16,-1 5 5-16,-1-4-5 0,3-2 5 16,0-1 3-16,-1 1 1 0,5-10-4 0,1 0-2 15,-4 5-5-15,3-3-1 0,-2 6 0 16,-3 1 0-16,4 1-5 0,-2 0 4 16,-4 0-5-16,12-8 2 0,-3 2-4 15,2 0-1-15,-1 1-6 0,0-1 7 0,6 0 0 16,-3 2-7-16,6-5-2 0,-4 3-3 15,4-2 10-15,-1 4-7 0,3-4 4 16,-1 2-4-16,0 0-4 0,-3 2 3 0,3-3 3 16,2 3 1-16,-3-2-6 0,6 2 1 15,-3-1-2-15,4 5 2 0,-5-2 3 0,3 2-4 16,-1 2-3-16,-1-1 2 0,-2 1-2 16,2 1 2-16,0 3-3 0,-3 3 7 0,3-3-1 15,0-3-3-15,-9 6 0 16,4 3-2-16,-3-3-4 0,0 0 1 0,-1 3-1 15,3-3 2-15,-5 1 0 0,0 3-2 16,3-4 0-16,-7 5 0 0,2-1 8 16,-4 2-4-16,-3 2-2 0,2-1 2 0,2 1 1 15,-1 0 1-15,-5-2 1 0,5 3 0 16,-5-1-3-16,5-2 2 0,-2 4-2 0,-3-2 0 16,-6 6 2-16,20-9 0 0,-14 5-1 15,5-4 2-15,-5 4 0 0,2-2 0 0,-8 6-1 16,16-8-1-16,-7 3 4 0,-9 5-6 15,13-8 3-15,-7 4-4 0,-6 4 5 16,12-4-4-16,-12 4 1 0,8-6 3 0,-8 6 1 16,0 0-4-16,10-6-2 15,-10 6 0-15,10-6 3 0,-10 6-1 0,0 0 0 16,0 0-4-16,0 0 3 0,10-3-5 16,-10 3 1-16,0 0-1 0,0 0 1 0,0 0-2 15,0 0-2-15,6-6-1 0,-6 6 4 16,0 0-4-16,0 0-2 0,0 0-4 0,0 0-1 15,11-4-5-15,-11 4 6 0,0 0-4 16,0 0 6-16,0 0-1 0,0 0 2 16,11-6 5-16,-11 6-7 0,0 0 4 0,0 0-5 15,0 0 2-15,0 0-3 0,0 0-3 16,0 0-1-16,0 0-2 0,0 0-8 16,0 0-7-16,0 0-10 0,0 0-13 15,0 0-13-15,0 0-17 0,0 0-10 0,0 0-15 16,0 0-13-16,0 0-12 0,0 0-16 15,0 0-14-15,0 0-17 0,-32 0-19 0,32 0-305 16,0 0-17-16</inkml:trace>
  <inkml:trace contextRef="#ctx0" brushRef="#br0" timeOffset="-116402.49">16224 13476 1333 0,'3'-8'2'0,"-3"8"18"16,0 0 19-16,0-9 12 0,0 9 8 0,0 0 4 16,-3-10 8-16,3 10 5 0,0 0 0 15,-4-6-2-15,4 6 4 0,0 0-5 16,0 0 1-16,-2-7 4 0,2 7 2 0,0 0 0 16,0 0 0-16,0 0-1 0,0 0 0 15,0 0-3-15,0 0-1 0,0 0 5 0,0 0-6 16,0 0 4-16,0 0-6 0,0 0-3 15,0 0-7-15,0 0 0 0,0 0-7 0,0 30-5 16,0-20-5-16,0-2-2 16,2 6-2-16,0-3-5 0,0 3-4 0,1-1-4 15,1 5-5-15,0 0 6 0,-2-1-9 16,1-1-5-16,1-1 1 0,0 1-4 16,-2-2 0-16,0-3-9 0,3-1-7 0,-1 2 2 15,-2-3-11-15,0-1 1 0,1 0-5 16,-3-8-4-16,4 12-10 0,-4-12-11 0,3 7-17 15,-3-7-15-15,0 0-9 0,0 0-7 16,0 0-1-16,0 0-2 0,0 0-6 0,0 0-1 16,0 0-1-16,-23-27 4 0,19 19 2 15,-2-3 10-15,-1-1 4 0,6 0 12 16,-9-1 9-16,6 1 14 0,0 0 14 16,-3-1 12-16,5 3 19 0,1-2 7 15,-2 4 9-15,1-1 11 0,-3 1 6 0,3 0 8 16,2 8 7-16,-1-14 6 0,1 14 1 15,-3-9 4-15,3 9 0 0,-2-10 3 0,2 10-5 16,0 0 1-16,0-12 0 0,0 12-3 16,0 0-1-16,6-9-7 0,-6 9 0 0,13-6-3 15,-4 2-4-15,-1-2-8 0,5 0 1 16,7 0-6-16,-1-3 0 0,5 1-6 16,-2-2 2-16,3 1-3 0,-1-1-2 0,-2 2-4 15,-1-1-9-15,-3 3-3 16,2-2-1-16,-5 0 0 0,-1 3 3 0,-2-1-3 15,-2 0 4-15,-2 2 2 0,2-2 7 16,-10 6 3-16,15-6 4 0,-15 6 3 0,9-6 2 16,-9 6 0-16,5-3 1 0,-5 3-1 15,0 0-3-15,12-6-6 0,-12 6 4 0,0 0-8 16,0 0 0-16,0 0-2 0,0 0 0 16,0 0-5-16,0 0 2 0,10 13 6 15,-10-13-4-15,-4 12-5 0,4-12 1 16,-3 14-1-16,1-5 2 0,1 3 0 15,-6 0-5-15,2 1 1 0,1 2 1 0,-5 3-2 16,3 1-1-16,-4 3 1 16,-6 5 0-16,1 2 2 0,-2 0-3 0,-1-1 2 15,3-9-1-15,-4 6-2 0,2-3-1 16,1-5 9-16,1-1-1 0,0-1-2 0,2-3-1 16,2 0-3-16,3-5 0 0,-1 1 0 15,3-2 0-15,-1 2 1 0,3-5 1 0,4-3 0 16,-11 10-6-16,11-10 1 0,-4 6-3 15,4-6-10-15,0 0 0 0,0 0-10 16,0 0-7-16,0 0-10 0,-2 6-17 0,2-6-19 16,0 0-23-16,0 0-28 0,0 0-52 15,20-16-59-15,-14 10-94 0,1 1-93 0,-4-1-234 16,2 0-159-16</inkml:trace>
  <inkml:trace contextRef="#ctx0" brushRef="#br0" timeOffset="-111123.16">14985 16106 1809 0,'7'5'21'15,"-7"-5"28"-15,0 0 8 16,0 0 7-16,0 0 2 0,5 6-1 0,-5-6 2 16,0 0 0-16,0 0-1 0,0 0-6 15,0 0-7-15,0 0 0 0,1 6-5 0,-1-6-7 16,0 0-2-16,0 0-6 0,0 0 1 16,5 6 1-16,-5-6-3 0,0 0 0 15,0 0-5-15,0 0-1 0,0 0 0 0,8 8 0 16,-8-8 3-16,0 0 1 0,0 0 0 15,0 0 0-15,0 0 2 0,0 0-4 0,0 0-1 16,0 0 1-16,4 7-4 0,-4-7 0 16,0 0 0-16,0 0-8 0,0 0 0 0,0 0 2 15,0 0-5-15,0 0 2 0,0 0 0 16,0 0-1-16,0 0-5 0,0 0 2 16,0 0-1-16,0 0 0 0,7 6 2 15,-7-6-1-15,0 0-2 0,4 6 5 16,-4-6-6-16,0 0 1 0,7 8-1 0,-7-8 2 15,0 0-4-15,6 10-3 0,-6-10 1 16,5 6-1-16,-5-6-3 0,7 7 2 0,-7-7 4 16,3 8 1-16,-3-8 2 0,12 12-8 15,-9-6 2-15,4 0 2 0,-1-1-1 16,1 1 0-16,-3 0-3 0,3 0 2 0,0 0 0 16,-7-6 2-16,14 12-2 0,-9-7-3 15,2 1-3-15,-2 0 6 0,6 0-3 16,-9 0 2-16,8-1 0 0,-4 1-5 15,3 0 7-15,-3 0 0 0,2-2 0 0,1 1 1 16,0-1-3-16,1 2-5 0,-1-2 1 16,0 2 3-16,-1-2-1 0,4-1 1 0,-4 1 0 15,0 0-2-15,-1 0 3 0,-1 0-2 16,6 0-4-16,-7 0 10 0,5 0-8 16,-4-3 3-16,-6-1 0 0,15 8-4 0,-7-4 6 15,-1 0-2-15,1 2 3 0,-1-2-4 16,2 0 2-16,0 0-1 0,-3 1 2 0,-6-5-1 15,17 10-1-15,-8-6 4 16,1 2-5-16,-3-2 0 0,4 0 4 0,-2 2-3 16,2-3 2-16,-3 3-2 0,3-2 3 15,-2 2 2-15,4-2-3 0,-5 0 2 16,2 2-1-16,0-2 1 0,0-1 7 0,-2 3-4 16,5-2 5-16,-1 0 3 0,1 2-3 15,0-2-3-15,-3 0 3 0,3 0 1 0,0 0 0 16,0-1 0-16,0 3-3 0,0-4 0 15,0 4 3-15,0-4-8 0,-1 2 11 0,4 2-1 16,-1-4 2-16,0 2-9 0,3 0 11 16,-5-1 5-16,2-1-9 0,0 0 6 15,0 2-8-15,-1 0 3 0,4-2-4 0,-3 2 3 16,5 0 0-16,-5-2 0 16,0 0-3-16,-1 2-2 0,2-2-10 0,-1 1 16 15,-2-1 0-15,2 0-1 0,0 0-8 16,-2 0 15-16,0 2-8 0,-13-4-1 0,23 4 2 15,-11-2 0-15,-12-2-3 0,17 2 8 16,-17-2 2-16,15 2 2 0,-15-2-1 16,13 2 3-16,-13-2 8 0,0 0 0 0,13 2 3 15,-13-2-2-15,0 0 1 0,0 0-3 16,15 2 0-16,-15-2 1 0,0 0-2 0,0 0 1 16,0 0-6-16,13 1 1 15,-13-1-3-15,0 0 1 0,0 0-6 0,0 0 5 16,0 0-8-16,0 0 0 0,0 0-1 15,0 0-2-15,13 2-2 0,-13-2-3 0,0 0-3 16,0 0 3-16,0 0-3 0,0 0-3 16,0 0-2-16,0 0-13 0,0 0-13 15,0 0-23-15,0 0-10 0,0 0-36 0,0 0-35 16,0 0-48-16,0 0-52 0,0 0-80 16,0 0-119-16,0 0-119 0,0 0 49 0,0 0-309 15,-30-13-293-15</inkml:trace>
  <inkml:trace contextRef="#ctx0" brushRef="#br0" timeOffset="-108893.28">21679 14920 2082 0,'5'-5'-39'0,"-5"5"31"0,0 0 9 15,0 0 12-15,5-6 8 0,-5 6 7 16,0 0 9-16,0 0 5 0,0 0 7 16,0 0 1-16,0 0-2 0,4-6 0 15,-4 6-4-15,0 0 0 0,0 0-3 0,0 0-1 16,0 0-3-16,0 0 8 0,0 0 0 16,0 0 3-16,4 19-2 0,-2-9-5 15,1 2-2-15,-2 3-4 0,1 3-2 0,5 7-4 16,-2 2-3-16,-2 14-2 0,4 3 0 15,-3 1-5-15,3 2-3 0,-2 0-8 0,-4 0-8 16,1-3-12-16,1-1-9 0,-3-9-17 16,2-6-14-16,0-7-15 0,-2-1-16 0,3-5-20 15,-3-3-36-15,-3-6-47 0,3-6-67 16,-7 4-77-16,7-4-273 0,0 0-102 16</inkml:trace>
  <inkml:trace contextRef="#ctx0" brushRef="#br0" timeOffset="-108560.13">21595 15124 1752 0,'2'-14'41'0,"-2"5"3"0,7-3 2 16,-3 2-2-16,3 3 1 0,-1-1 5 15,6-2-3-15,0 1 0 0,1-1-3 0,3 0-3 16,0 3-5-16,2-1-2 0,4 0-5 16,-6 2-5-16,6 1-3 0,-3 1-1 15,-4 2 0-15,3 0-7 0,-3 0-3 16,-15 2-3-16,24 0 2 0,-24 0-3 15,23 2 3-15,-11 0-4 0,-12-2 0 0,16 4 4 16,-4-1-3-16,-4 1 3 0,-1 0 0 16,-1 2 3-16,-1 2 3 0,-2-1 1 0,0 1 0 15,-1 2-2-15,-4 3 0 0,-1 1 3 16,0-1-6-16,-4 3 2 0,-4 3-3 0,1 1 0 16,-10 7 0-16,7-5-1 0,-2-5-2 15,4 1 0-15,-2-3-6 0,3-1-5 16,-1-2-5-16,2-3-8 0,3-1-11 0,1 0-19 15,-2-4-22-15,7-4-24 16,0 0-25-16,0 0-42 0,0 0-45 0,0 0-63 16,0-22-292-16,9 9-62 0</inkml:trace>
  <inkml:trace contextRef="#ctx0" brushRef="#br0" timeOffset="-107935.09">21984 14938 1416 0,'0'0'-15'0,"2"-10"20"0,-2 10 13 16,0 0 3-16,5-10 6 0,-5 10 5 0,0 0 4 15,0 0 9-15,8-5 10 0,-8 5 12 16,0 0 4-16,0 0 8 0,0 0 3 0,15-2 1 16,-15 2-3-16,0 0-2 15,0 0-1-15,16 11-6 0,-16-11-3 0,6 6-6 16,-6-6-3-16,7 8-3 0,-7-8-6 15,3 12-1-15,-1-4-3 0,1-1-1 16,1 5-3-16,1 2 7 0,-4 3-2 0,2 2 2 16,4 6-3-16,-4 2-2 0,7 8 0 15,-5 4-9-15,5-4-6 0,-4 1 2 0,1-5-2 16,-4-8-3-16,4 1-8 0,-2-5 2 16,-3-4-7-16,-1-1 6 0,4-3-1 0,0-1-2 15,-3-2-1-15,-1 0-3 0,-1-8-11 16,0 0 2-16,12 3-7 0,-12-3-4 15,0 0-2-15,11-17-4 0,-7 7 4 16,0 1-2-16,3-3-2 0,-4 1-1 16,0-1-2-16,1 0 2 0,1 5-1 0,-1-5 5 15,-2 4-2-15,3 0 1 0,-5 8 1 16,2-13 6-16,0 9-3 0,-2 4-1 0,1-10 2 16,-1 10 1-16,5-8-3 0,-5 8 5 15,0 0 0-15,5-10-1 0,-5 10 1 0,0 0-3 16,0 0 5-16,2-7 0 0,-2 7-2 15,0 0-3-15,0 0 1 0,0 0 3 16,1-10-3-16,-1 10 0 0,0 0 1 0,0 0 1 16,0 0 1-16,0 0-4 15,0 0 1-15,0 0 6 0,7-8-4 0,-7 8 1 16,0 0 1-16,0 0 0 0,0 0 0 16,0 0 1-16,0 0-1 0,0 0 1 0,0 0 0 15,0 0 0-15,5-8 2 0,-5 8-6 16,0 0-2-16,0 0-8 0,0 0-11 0,0 0-17 15,0 0-21-15,0 0-25 0,0 0-38 16,0 0-47-16,0 0-64 0,0 0-94 16,0 0-321-16,-13-6-150 0</inkml:trace>
  <inkml:trace contextRef="#ctx0" brushRef="#br0" timeOffset="-106655.88">22094 15149 1670 0,'0'0'-36'16,"0"0"9"-16,0 0 16 0,0 0 3 15,0 0 7-15,0 0 1 0,0 0 3 0,0 0-3 16,0 0 5-16,0 0-2 0,0 0-5 16,0 0-1-16,0 0 5 0,0 0-1 0,0 0-6 15,0 0 8-15,0 0-2 0,0 0-3 16,0 0 4-16,0 0-1 0,0 0-1 0,0 0 4 15,0 0-5-15,21 18 5 0,-21-18-1 16,0 8-3-16,0-8 0 0,-3 10-2 16,3-10-10-16,0 9-4 0,0-9 0 0,0 0-6 15,0 14-2-15,0-14-12 0,2 8 2 16,-2-8 5-16,1 8-2 0,-1-8 10 16,0 0-8-16,10 9 3 0,-10-9 0 0,0 0 7 15,2 8-1-15,-2-8 20 0,0 0-6 16,0 0 6-16,3 6 6 0,-3-6-10 15,0 0 1-15,5 4 10 0,-5-4-9 0,0 0 7 16,0 0-1-16,0 0 5 0,0 0 3 16,7 8-1-16,-7-8 5 0,0 0 5 15,0 0 3-15,0 0 7 0,1 3-2 0,-1-3 5 16,0 0 3-16,0 0 4 0,0 0 0 16,7 6 3-16,-7-6 0 0,0 0-6 0,5 6 2 15,-5-6-5-15,0 0-2 0,4 8-3 16,-4-8-4-16,4 4 4 0,-4-4 1 0,0 0-2 15,7 8-2-15,-7-8-2 16,4 6 0-16,-4-6 0 0,4 5-1 0,-4-5 7 16,0 0-3-16,0 0 6 0,6 4 1 15,-6-4 5-15,0 0 5 0,0 0 2 16,0 0 2-16,0 0-2 0,0 0-6 0,0 0-1 16,0 0-5-16,0 0-1 0,0 0-5 15,0 0-3-15,0 0-1 0,20-15-2 0,-17 9-6 16,-3 6-2-16,5-16 1 0,-2 6 0 15,1 3-4-15,1-5 0 0,-1 2 0 0,0 1-4 16,-1 1 3-16,1 0-3 16,-4 8 0-16,4-16-2 0,1 10 0 0,-5 6 3 15,4-11 1-15,-4 11 1 0,4-10 1 16,-4 10 2-16,4-8-1 0,-4 8 3 16,6-8-1-16,-6 8 2 0,10-7-2 0,-10 7-4 15,13-8 0-15,-9 4 0 0,-4 4 2 16,14-8-1-16,-14 8-6 0,16-6 0 0,-9 4 2 15,-7 2-1-15,12-2-1 0,-12 2 1 16,0 0 1-16,20-2 0 0,-20 2 0 0,13 0-4 16,-13 0 0-16,0 0 0 0,17 0 1 15,-17 0 1-15,0 0-2 0,13 2 0 16,-13-2 8-16,0 0-8 0,11 4 8 0,-11-4-3 16,0 0 5-16,11 8 3 15,-11-8 6-15,4 8 0 0,-2 0-5 0,0-1 3 16,0 1 0-16,1 4 3 0,-1 0 0 15,-2-1 0-15,4 3-6 0,-4 2 1 0,2-3 3 16,3 5-2-16,-3-3 0 0,1 1 3 16,0 0-6-16,-1-1 1 0,3 1-1 0,-3-3-4 15,2 4 1-15,-2-5-1 0,3 2-4 16,-1-3 2-16,-2-1 1 0,0-2-5 16,0-1-1-16,-2-7 0 0,5 12-1 0,0-6 2 15,-5-6-1-15,1 8 0 16,-1-8-2-16,0 0 0 0,2 7-1 0,-2-7-2 15,0 0-5-15,0 0-13 0,0 0-10 16,0 0-7-16,0 0-18 0,0 0-18 0,0 0-25 16,0 0-27-16,0 0-36 0,0 0-31 15,0 0-63-15,-8-21-88 0,6 13-86 0,-3-2-208 16,3 1-132-16</inkml:trace>
  <inkml:trace contextRef="#ctx0" brushRef="#br0" timeOffset="-106040.18">22381 14809 1650 0,'0'0'-28'0,"5"-13"25"0,-5 13 14 0,0 0 6 16,2-8 10-16,-2 8 2 0,0 0 13 16,0 0 2-16,0 0 3 0,4-10 4 0,-4 10 2 15,0 0 3-15,0 0 0 0,0 0 3 16,0 0 2-16,0 0 1 0,0 0 10 16,0 0 2-16,0 0 4 0,0 0 2 0,0 0 2 15,0 27-5-15,2-15-5 0,0 2-6 16,3 3-4-16,-3 1-6 0,0 1-1 15,0 3-11-15,3-3 2 0,-1 7-5 16,-3-1-1-16,2 2-6 0,1 0-2 0,1 0-3 16,-3 2-4-16,0-2 5 0,-2 3-13 15,2-1 2-15,3 0 0 0,-1 0-2 0,0-1-5 16,1 1-1-16,-3-2 5 0,1-4-4 16,0 2 0-16,1-5-6 0,1-1 1 15,-1 0 2-15,-2-5-7 0,3 0 0 0,-3-3-3 16,0 1-9-16,0-4-5 0,-2 2-13 15,2-5-15-15,-2-5-17 0,0 8-20 0,0-8-22 16,0 0-25-16,0 0-32 16,0 0-41-16,-13-19-71 0,9 7-97 0,0-2-33 0,-3-3-152 15,1-5-55-15</inkml:trace>
  <inkml:trace contextRef="#ctx0" brushRef="#br0" timeOffset="-105065.38">22101 14899 1439 0,'1'-8'-19'0,"-1"8"25"0,0 0 0 16,0 0 4-16,0 0 3 0,7-8 0 15,-7 8-2-15,0 0 9 0,0 0 3 0,0 0 7 16,0 0 9-16,0 0 6 0,0 0 9 15,0 0 8-15,0 0 2 0,0 0 5 16,0 0 7-16,0 0 4 0,0 0 0 0,0 0 4 16,0 0 1-16,0 0-4 15,18 20-2-15,-18-20 0 0,0 12-4 0,0-12-4 16,2 13-5-16,-2-5-5 0,1 2-4 16,-1 0 1-16,0-1-8 0,3 1-2 0,-3 0-6 15,0 1 2-15,0 3-1 0,0 1 1 16,0-1-5-16,2 1 4 0,-4 1-3 0,2-1-1 15,0 3 0-15,0 1-3 0,0 1-4 16,2 1-4-16,-2 1 1 0,0-1-6 16,0 2-2-16,2 1-6 0,-2-3 6 15,3 1 0-15,-3-3-7 0,2 2 2 0,-1-1-2 16,-1-1-3-16,3 0 0 0,-1-1 1 16,3 1-5-16,-3-1 2 0,-1-1-1 15,4 1-3-15,0-1-1 0,-3 1 2 0,0-5-4 16,-1 1 4-16,2-2-2 0,1 1 2 15,-1-3-6-15,-1 0 3 0,-1-2 1 0,-1-8-1 16,3 15-1-16,1-9 4 0,-4-6-5 16,3 12 2-16,-3-12-5 0,0 8 4 15,0-8 7-15,2 7-6 0,-2-7-1 0,0 0-3 16,0 10-3-16,0-10 4 0,0 0 3 16,0 10 0-16,0-10-5 0,0 0 4 0,0 0-4 15,4 9 2-15,-4-9 1 0,0 0-3 16,0 10-3-16,0-10 2 0,0 0 3 15,2 8 6-15,-2-8 0 0,0 0-5 16,7 9-1-16,-7-9 2 0,0 0-5 16,3 8 5-16,-3-8-7 0,7 6 7 0,-7-6 0 15,0 0-1-15,5 6 2 0,-5-6-7 16,0 0 4-16,0 0 2 0,0 0 0 0,1 7-2 16,-1-7 8-16,0 0-5 0,0 0-6 15,0 0-13-15,0 0-7 0,0 0-9 0,0 0-12 16,0 0-22-16,0 0-17 0,0-27-32 15,-1 16-44-15,-1-1-54 0,-5-3-73 16,4-3-130-16,2 3-22 0,1-1-212 0,-2 1-145 16</inkml:trace>
  <inkml:trace contextRef="#ctx0" brushRef="#br0" timeOffset="-96731.46">23009 15018 791 0,'7'-6'243'0,"-7"6"-59"16,5-6-49-16,-5 6-24 0,3-6-19 16,-3 6-4-16,7-6-9 0,-7 6-1 0,5-5 4 15,-5 5 9-15,3-6-3 0,-3 6-5 16,10-6 0-16,-10 6 1 0,0 0-5 16,3-4-4-16,-3 4 0 0,0 0 3 15,0 0-5-15,0 0 1 0,0 0 0 0,12-8 1 16,-12 8-2-16,0 0-9 0,0 0 7 15,0 0-4-15,0 0-7 0,0 0-5 16,0 0-3-16,0 0-5 0,0 0-4 0,0 0-4 16,0 0-2-16,0 0-3 0,16 12 0 15,-16-12-3-15,3 14-7 0,-1-5-5 0,0 3 4 16,1 3-3-16,-2 5-2 0,1-1 2 16,5 6 2-16,-2 2-2 0,-1 10-5 15,5 0 2-15,-1-2-1 0,-2 2 3 16,6-1-11-16,-6-7 0 0,1-4 0 0,-2-2-2 15,2 2 3-15,-1-2-2 0,1-5 1 16,-1-3-2-16,-1 1 2 0,0-2-8 16,-2-5 0-16,-1 1-10 0,5-4-15 0,-4-2-16 15,-3-4-10-15,0 0-14 0,0 0-7 16,8-18-2-16,-8 5 2 0,0-3 1 0,-5-5 5 16,4-5-1-16,-6-1 3 0,-1-8 5 15,-1 1 4-15,3 5 5 0,1 5 4 0,-2 1 10 16,3 3 8-16,0 1 11 0,-1 1 8 15,5 5 11-15,-1-1 10 0,1-2 3 0,1 3 4 16,1 1 3-16,3 0 2 16,1 1 4-16,1 1-2 0,0 0 7 0,4 1-4 15,-1 1-2-15,-2 2-5 0,5 2 1 16,-3-2 1-16,-10 6-6 0,18-3-4 16,-18 3-1-16,13 0-2 0,-13 0-1 0,0 0 6 15,13 5 0-15,-13-5-5 0,5 12-2 16,-5-12 3-16,-5 17-3 0,2-7 1 0,-4 2 4 15,3-1-6-15,-5-1-3 0,0 2 2 16,2-2-3-16,2-1 2 0,-5 1-2 0,10-4 2 16,-6 0 2-16,-1 0-5 0,7-6-1 15,-1 7-1-15,1-7-2 0,0 0-3 16,0 0 1-16,0 0 1 0,0 0 0 0,27 0-1 16,-27 0 3-16,27-5-3 0,-13 3 1 15,1 2 2-15,5-2-8 0,-2 2-1 16,-2 4 6-16,-1-3-4 0,-2 3 2 15,3 4-2-15,-4 0 8 0,-2 0-6 0,-4 3 9 16,1 3-3-16,-4 0 4 0,-3 1 5 16,0 5-4-16,-3-1 2 0,-4 3-4 0,-4-1 0 15,2 0-4-15,-8 8-1 0,4-8-6 16,3-3-20-16,1-4-17 0,5-3-24 0,-5-1-23 16,6-4-32-16,0-4-30 0,3-2-41 15,0 0-29-15,0 0-49 0,0 0-63 16,2-28-315-16,4 15-145 0</inkml:trace>
  <inkml:trace contextRef="#ctx0" brushRef="#br0" timeOffset="-96081.42">23459 15237 1747 0,'0'0'32'0,"6"-4"39"0,-6 4 20 0,0 0 1 16,0 0 4-16,9-4-2 0,-9 4 8 16,0 0 1-16,0 0 2 0,0 0-1 0,15 14-14 15,-11-6-2-15,3 2-4 0,-4-1-14 16,2 3-3-16,2 2-8 0,-3-3-3 0,0 1-4 15,1 0-10-15,-2-3-6 0,4 1 0 16,-4-2-6-16,0-3-5 0,-3-5-9 16,10 4-5-16,-10-4-9 0,0 0-11 15,13-17 1-15,-8 3-6 0,5-1 1 16,-2-5-1-16,3 1 2 0,0 1-5 0,-5 3 0 16,3-1-6-16,-3 3-12 0,1 3-10 15,-1-2-6-15,1 4-9 0,-3 1-7 0,5 1-9 16,-5 2-10-16,5 2-2 0,-9 2-10 15,13-4-2-15,-13 4-17 0,17 0-4 0,-17 0-11 16,15 2 16-16,-4 0 4 0,2 0 21 16,0 0 12-16,0 2 17 0,2-2 8 15,-2 2 22-15,0-3 5 0,2 3 15 16,-2-2 10-16,-2 0 14 0,-1 0 15 0,1 0 14 16,-11-2 13-16,15 2 10 0,-15-2 5 15,13 0 6-15,-13 0 5 0,0 0 12 16,11-6-1-16,-11 6 7 0,0 0-2 0,0-8-6 15,0 8-1-15,0 0-6 0,0 0-8 16,0 0-3-16,-35 6-4 0,22 2-2 0,-4 6-12 16,2 1 1-16,1 3-9 0,-2-1-4 15,3 3-7-15,1-3 0 0,3-1-3 0,4-1-2 16,1-3-9-16,2-2-8 0,2-1-9 16,2-3-14-16,-2-6-6 0,6 4-17 15,-6-4-9-15,0 0-7 0,28-12 5 16,-15 1 2-16,0-3 9 0,0 3 2 15,-2-3 7-15,-2 3 9 0,-1 1 8 0,-4 0 10 16,5 4 5-16,-5-2 4 0,3 4-1 16,-3 1-3-16,-4 3-1 0,0 0 1 0,12-4 1 15,-12 4-1-15,0 0 0 0,12 7 0 16,-6 1-5-16,1-2-2 0,-3 4-8 0,5 0-13 16,-4-1-21-16,3 3-22 0,-4-2-23 15,5-1-25-15,-3 1-20 0,-1-4-11 16,-1 1-6-16,0-1-10 0,3-4-4 0,-7-2-18 15,0 0-1-15,0 0 3 0,0 0-319 16</inkml:trace>
  <inkml:trace contextRef="#ctx0" brushRef="#br0" timeOffset="-95526.13">24033 15344 1247 0,'4'-12'-8'16,"0"3"43"-16,-2 1 33 0,3 0 12 0,-3 2 10 15,-2 6 4-15,4-9 4 0,-4 9-1 16,5-8 9-16,-5 8 0 0,7-2-5 16,-7 2-2-16,0 0 3 0,0 0 0 0,15 14-5 15,-12-7 3-15,4 5 2 0,-3-2-12 16,1 3 4-16,-1 1-12 0,0-3-2 15,-2 5-10-15,3-5-6 0,-1 1-5 0,-1-2-10 16,-2-1-2-16,4-1-11 0,-5-8-8 16,7 8-15-16,-7-8-11 0,0 0-11 0,0 0 0 15,21-14 1-15,-14 5-5 16,3-5 3-16,1 1 0 0,-3-5 1 0,4 3 0 16,-4-1 3-16,0 3-1 0,2 3-2 15,-5-2 3-15,2 5-2 0,-3 1 4 0,-4 6-6 16,13-8 6-16,-13 8 13 0,0 0 0 15,0 0 2-15,0 0-2 0,15 19 1 0,-10-11-2 16,-1 2-5-16,0 2 0 0,1-3-7 16,-1 3-8-16,0-3-13 0,3 1-17 15,0 0-17-15,-1-3-16 0,1-1-11 0,-1 0-12 16,3-4-10-16,-1 2-11 16,-8-4-3-16,19-2-8 0,-4-2-9 0,-3-2 13 0,1 0 15 15,-3 1 16-15,1-1 23 0,-1-2 26 16,3 0 24-16,-3 1 26 0,0-1 19 0,-4 0 23 15,1 1 19-15,0-1 15 16,-6 2 13-16,4-2 9 0,-5 8 10 0,2-11-2 16,-2 11-3-16,0-12 3 0,0 12 2 15,-7-8-5-15,7 8-4 0,0 0-4 16,0 0 12-16,-28 12-3 0,18 1-4 0,-6 3 3 16,6 3-7-16,-8 8-4 0,10 0-10 15,0-5-2-15,3 1-11 0,3-2-9 0,2-1-9 16,5-3-3-16,-2-1-20 0,9-2-27 15,-2-7-30-15,4-5-42 0,4-2-38 0,7-5-29 16,6-9-30-16,2-8-22 16,-3-5-16-16,4-8-24 0,-9 0-18 0,1-5-23 15,-10 5-17-15,-1-4-9 0,-8 4 6 16,2-2-304-16,-2 10-90 0</inkml:trace>
  <inkml:trace contextRef="#ctx0" brushRef="#br0" timeOffset="-95204.08">24724 15112 1600 0,'2'-21'57'0,"-1"6"38"0,-1 5 10 15,3 0 3-15,-3 2-1 0,0 8 2 16,2-7 4-16,-2 7 4 0,0 0 6 0,0 0 2 15,0 0 7-15,0 0 1 0,8 23-3 16,-5-8-6-16,1 5 7 0,1 7-3 0,-2 10 6 16,2 6-8-16,2 0-7 0,-3 2-14 15,-2 1-6-15,3-5-12 0,-3 1-11 0,0-11-4 16,0-5-9-16,2-5-7 16,-1-3-6-16,-1-5-7 0,1-3-17 0,2-6-20 15,-5-4-8-15,0 0-18 0,0 0-10 16,20-17 0-16,-12 1 2 0,0-2 5 15,2 3 8-15,-4-1 2 0,3 1 2 0,-1 1-3 16,-3 4 2-16,1 2 4 0,3 3 2 16,-9 5 16-16,11-4 14 0,-11 4 5 0,0 0 7 15,18 9 1-15,-8-1 1 0,-4 2-4 16,3 2-1-16,-1 1-6 0,0 1 5 0,2 2-11 16,0-1-17-16,-1-1-24 0,2-2-34 15,-5-3-31-15,4-1-41 0,-5-2-52 0,2-4-66 16,-7-2-86-16,0 0-121 15,14-10-55-15,-6 2 44 0,-4-3-272 0,0-1-224 16</inkml:trace>
  <inkml:trace contextRef="#ctx0" brushRef="#br0" timeOffset="-91902.25">19372 17923 1951 0,'-8'-10'37'15,"8"10"29"-15,0 0 5 0,-10-6 7 0,10 6-1 16,0 0 10-16,-6-5 8 15,6 5-5-15,0 0 12 0,0 0-3 0,-9-6 0 16,9 6 0-16,0 0-2 0,0 0-6 16,0 0 0-16,0 0-3 0,0 0 2 0,0 0-4 15,0 0-5-15,0 0-3 0,0 0-11 16,0 0 0-16,0 0-6 0,0 0-7 16,0 0-5-16,30 17-4 0,-23-11-7 0,-7-6 5 15,13 8-6-15,-7-1 3 0,6 1 1 16,-4-2 2-16,7 2-3 0,1 1-3 0,-1-1 4 15,4 6-7-15,3-3-2 0,8 7 1 16,0 1-3-16,5 3 1 0,-4-5-7 16,4 3-5-16,-2-1-1 0,-1 1 0 15,5-3-1-15,-7 1-2 0,0-1-3 16,1 3-8-16,-1-3-4 0,2-1-1 0,-7-3 1 16,-2-3-7-16,-2-1 2 0,3 1-7 15,-3 0-1-15,1-2-9 0,-3-3-7 0,-1-1-14 16,-5 0-8-16,2 2-10 0,-4-4 2 15,-3 0-7-15,-8-2-5 0,20 4 1 0,-20-4-19 16,0 0-10-16,0 0-21 0,20-6-25 16,-20 6-31-16,1-12-31 0,-1 4-40 15,-1-1-99-15,-2 1-101 0,1-2 9 0,2 10-181 16,-5-17-117-16</inkml:trace>
  <inkml:trace contextRef="#ctx0" brushRef="#br0" timeOffset="-91506.07">20560 17956 1778 0,'8'-8'39'0,"-8"8"18"0,7-8-1 0,-7 8 3 0,0 0 5 15,3-8 1-15,-3 8 2 16,0 0 0-16,3-5 0 0,-3 5-3 0,0 0-1 16,0 0 7-16,0 0 3 0,0 0-2 15,0 0 4-15,0 0 7 0,0 0 5 0,0 0 2 16,0 0 4-16,0 0-7 0,-16 21 8 16,8-10-15-16,-5 7-2 0,-9 5-4 15,-4 2-3-15,2 5-7 0,-9 9 12 0,-5 0-11 16,4 0-7-16,-4 2-11 0,-2-3-1 15,6 1-6-15,8-10-2 0,2-4-3 0,0-1-7 16,9-7-9-16,2-3-14 16,7-5-30-16,-3-3-21 0,5-2-19 0,4-4-22 15,0 0-13-15,0 0-21 0,0 0-21 16,0 0-26-16,30-23-46 0,-19 15-74 16,2 0-100-16,-5-2-64 0,1 3-216 0,-5 1-164 15</inkml:trace>
  <inkml:trace contextRef="#ctx0" brushRef="#br0" timeOffset="-90766.22">18473 18733 1892 0,'0'0'54'0,"0"0"27"15,0 0 7-15,-8-8 13 0,8 8 10 16,0 0 10-16,0 0-4 0,0 0-2 0,-6-6-1 16,6 6-17-16,0 0-5 15,0 0-14-15,0 0 5 0,0 0-9 0,0 0 1 16,-2 33-14-16,4-19-2 0,-1 6 1 15,6 5-4-15,-1 0-8 0,4 10-14 16,-4 2-7-16,3-4-10 0,-6-2-16 0,7-6-18 16,-7-2-20-16,7 1-22 0,-6-5-28 15,0-1-28-15,5-4-36 0,-8-1-40 0,4-5-77 16,-3 0-116-16,1-4-75 0,-3-4-183 16,0 0-140-16</inkml:trace>
  <inkml:trace contextRef="#ctx0" brushRef="#br0" timeOffset="-90302.74">19282 18916 1841 0,'-7'-14'31'0,"3"8"6"0,-5-1 1 16,3 3 3-16,6 4 3 0,-18-6 7 15,8 4 2-15,10 2 0 0,0 0 3 16,-35 8 0-16,24-1-2 0,-2 3 0 16,3 2 1-16,-2 3 0 0,6 1-1 0,-5 1-3 15,4 3-11-15,5-3-1 0,1-1-3 16,1-1-5-16,1 1-14 0,4-3-14 15,2-1-15-15,3-2-18 0,1-2-26 0,2-4-27 16,0-6-39-16,2 0-53 0,5-6-72 16,-6 0-77-16,3-4-268 0,-1 3-93 15</inkml:trace>
  <inkml:trace contextRef="#ctx0" brushRef="#br0" timeOffset="-89574.35">19426 18883 1567 0,'0'0'39'0,"0"0"29"0,0 0 1 15,0 0-3-15,0 0 1 0,0 0 4 16,0 0 6-16,0 0-2 0,-9 27-1 16,9-14-11-16,3 5 1 0,-1-1-11 0,-1 3-1 15,11 1-10-15,-4 0-3 0,9-3-13 16,-1-2-11-16,0-5-11 0,9-1-11 0,-6-6-13 16,4-6-14-16,5-4 2 0,3-7-3 15,-1-5 8-15,-4-3 5 0,-4-3 11 16,-11 1 16-16,-5 5 20 0,-4 1 13 0,-4 1 11 15,-2-1 1-15,-8 4 7 0,-2-1 0 16,-3 2-5-16,-5 3-5 0,5 3-7 0,-3 2-4 16,3 0-5-16,1 2-7 0,16 2-14 15,-18-2-18-15,18 2-24 0,0 0-21 16,-16 6-27-16,16-6-24 0,0 0-14 16,0 0-12-16,0 0-15 0,37 8-4 0,-20-8-2 15,6-2-2-15,0 0 12 0,-2 0 10 16,3-2 36-16,-5 2 56 0,3 0 38 15,-10 2 26-15,4-2 32 0,-16 2 13 0,22 0 15 16,-22 0 9-16,16 2 12 0,-16-2 8 16,12 6 7-16,-12-6 1 0,13 10-3 0,-10-4-2 15,4 3-6-15,1 1-1 0,-5 0-11 16,6 3-6-16,0 1-16 0,-4-3-5 16,10 5-5-16,-7-3-7 0,0-1-7 15,2 0-6-15,2-3-17 0,-4-3 5 16,1 0-11-16,2-2-5 0,-11-4-3 0,17 0 0 15,-17 0-11-15,17-6-1 0,-6 0 5 16,-2-2-4-16,-3-1-1 0,1-5 1 0,-1 2-2 16,1-3-1-16,-2 1-2 0,-2 3 1 15,2-1-2-15,-1 3 3 0,-2-3-5 16,2 6 0-16,-4 6 2 0,7-9 1 0,-7 9 3 16,6-4 1-16,-6 4-4 0,0 0 5 15,0 0-3-15,26 19 0 0,-17-11 0 16,-3-1 0-16,4 3 2 0,-2-2-2 15,-2 2-3-15,3-3 0 0,-3-1-1 0,6 0-4 16,-7 2-4-16,2-5 0 0,-7-3-4 16,13 2-6-16,-13-2 0 0,0 0-1 15,17-9 2-15,-6 3 2 0,-5-2 2 0,4 0-7 16,-2 3-2-16,-2-1-5 0,-6 6-5 16,14-10-4-16,-8 6-6 0,-6 4-3 0,15-4-4 15,-15 4-3-15,15-1-4 0,-15 1-11 16,19 3-11-16,-19-3-9 0,15 8-25 15,-6-6-24-15,-5 2-37 0,5-2-57 0,-9-2-413 16,13 4-143-16</inkml:trace>
  <inkml:trace contextRef="#ctx0" brushRef="#br0" timeOffset="-89136.68">20453 18803 1843 0,'0'0'37'0,"0"0"9"16,0 0 3-16,0 0 4 0,15 12 11 0,-5-2 9 15,-7 1 2-15,9 3-2 0,-2 5-1 16,6 10-1-16,0 4-6 0,-1 0-2 0,0 8-7 16,3 12-4-16,-7-11-5 0,1 15-10 15,-2-11-20-15,-2-1-21 0,0-5-19 16,-1-2-16-16,-2-11-10 0,-3-8-11 16,-1-3-8-16,2-8-20 0,-6-4-23 15,3-4-21-15,0 0-3 0,0 0 15 0,0 0 31 16,-18-35 16-16,6 13 28 0,-2-11 25 15,-4-2 29-15,3 0 22 0,0-2 23 0,4 5 18 16,1-3 12-16,5 5-1 0,0 5-4 16,3 2-9-16,9-3-8 0,1-7-3 15,5 2-8-15,2 2-5 0,10 2-3 0,-4 2-4 16,5 3-6-16,-3 7-8 0,0 3 1 16,-2 4-3-16,2 1-6 0,-5 3-1 0,2 4 2 15,-5 2 1-15,0 4 0 16,-4-1 11-16,-3 5 7 0,1 0 7 0,-8 3 4 15,2 1 1-15,-6 1-4 0,-5 5 0 16,-2-1-5-16,-3 2-5 0,-5 7-13 16,-2-1-21-16,4-8-21 0,1-5-28 0,2-4-37 15,2-4-38-15,2-3-52 0,9-3-71 16,0 0-106-16,0 0-70 0,-6-17-136 0,6 17-60 16</inkml:trace>
  <inkml:trace contextRef="#ctx0" brushRef="#br0" timeOffset="-88787.18">21144 18735 1741 0,'0'0'142'16,"-5"-12"-2"-16,5 12-18 0,-12-6-6 15,12 6-9-15,-19-4-7 16,4 4 1-16,15 0-13 0,-36 4-9 0,20 2-5 16,-2 2-7-16,-1 4-7 0,0 1-8 15,4 3-7-15,-1 3-3 0,6 1-15 0,0 1-16 16,7-1-11-16,1-1-14 0,2-3-11 15,2 1-11-15,1-5-12 0,9 1-11 0,-1-5-8 16,-1-4-15-16,8-4-11 0,-18 0 1 16,38-14 5-16,-9-5 19 0,-1 0 27 15,-5-5 22-15,1 3 28 0,-2-2 17 0,-5 5 18 16,-6 5 14-16,-5 1 11 16,1 4 5-16,-3 0-1 0,-4 8-2 0,4-6-4 15,-4 6-11-15,0 0 3 0,0 0-12 16,0 0-1-16,0 0-9 0,13 26-12 0,-6-18-23 15,-2 3-17-15,0-1-21 0,2 2-15 16,-1-3-13-16,3 1-15 0,0-2-9 16,-3 0-10-16,3-3-16 0,-9-5-18 0,13 4-35 15,-13-4-23-15,0 0-18 0,0 0 10 16</inkml:trace>
  <inkml:trace contextRef="#ctx0" brushRef="#br0" timeOffset="-88075.25">21326 18840 1460 0,'6'-11'-11'0,"-4"3"48"16,0 0 24-16,3 0 20 0,-5 8 12 15,5-10 4-15,-5 10 1 16,0 0-5-16,1-9 0 0,-1 9 5 0,0 0 1 15,13-2 4-15,-13 2 0 0,0 0 0 16,22 15 0-16,-14-7-4 0,3 6-5 0,-2 1-3 16,-1 1-8-16,3 1-4 0,-2 1-2 15,-3-5-10-15,6 3-11 0,-9-3-3 0,7-3-7 16,-7-2 5-16,4-3-12 0,-7-5-6 16,0 0-10-16,19-2-20 0,-19 2-2 15,21-19 0-15,-14 6-9 0,6-5-1 0,0 1-1 16,-2-1 8-16,0 3-4 0,-3 3-1 15,2 3 2-15,-5-1-7 0,5 4 3 0,-7 2 5 16,-3 4 4-16,16-4 12 16,-16 4 5-16,0 0-2 0,23 10 1 0,-14-2 3 15,4 1 1-15,-2 3-5 0,4 4 2 16,0-3-2-16,3 3 1 0,-4-1-4 16,0-1-3-16,-1-3-11 0,0 1-14 0,-3-6-15 15,-2-1-19-15,3-3-16 0,-11-2-20 16,25-4-16-16,-13-1-8 0,1-3-7 0,3-2 7 15,-4-1 10-15,-3-1 14 0,4 0 13 16,-3 1 23-16,-1 1 15 0,-3 2 15 16,4 1 10-16,-7 1 0 0,4 0 7 0,-7 6 2 15,8-8 10-15,-8 8 10 0,12-4 7 16,-12 4 4-16,0 0 3 0,0 0-3 16,0 0-2-16,26 10-1 0,-20-4-4 15,3 0-10-15,-9-6-12 0,13 9-14 0,-5-5-8 16,-2 0-8-16,-6-4-12 0,18 2-10 15,-18-2-7-15,28-11-2 0,-8-1 8 16,5-8 3-16,1-1 1 0,2-2 13 0,-2 1 10 16,0 1 10-16,-4 7 9 0,-5 0 10 15,0 7 7-15,-2-1 9 0,-2 4 9 0,-2 4 8 16,-11 0 6-16,26 14 3 0,-11-1 2 16,-2 7 2-16,9 11 3 0,-7 4 4 15,0 4-2-15,-1 15 2 0,0 4-2 16,-3 6 4-16,-5 1-6 0,1 5 7 15,-7 0 6-15,0-1 7 0,-2-1-5 0,-3-1-4 16,1-5-2-16,0-16-11 0,-3-5-2 16,3-8-5-16,2-10 3 0,-5-7-2 0,4-6-5 15,2-6-8-15,1-4-17 0,0 0-20 16,0 0-23-16,-11-43-20 0,11 12-14 16,0-20-24-16,2-18-22 0,0-7-19 0,5-2-16 15,4-4-11-15,2 5 19 0,4-1 17 16,7 6 18-16,-3 0 10 0,3 10 0 0,0 6-20 15,-9 13-51-15,-2 8-80 0,0 4-427 16,-7 7-163-16</inkml:trace>
  <inkml:trace contextRef="#ctx0" brushRef="#br0" timeOffset="-7196.15">19499 8805 819 0,'0'0'135'0,"0"0"-32"16,0 0-29-16,0 0-28 0,0 0-8 0,0 0-6 15,0 0-5-15,0 0-2 0,0 0 6 16,0 0-7-16,6-4-1 0,-6 4-6 0,0 0 6 16,0 0-2-16,0 0 9 15,10-6-2-15,-10 6-2 0,0 0 2 0,0 0 3 16,0 0 3-16,0 0 1 0,0 0 0 0,0 0 1 15,0 0 2-15,0 0-2 16,0 0 0-16,0 0-3 0,0 0 5 0,3-4-1 16,-3 4 0-16,0 0-2 0,0 0 0 15,0 0 1-15,0 0 0 0,0 0-1 0,0 0 0 16,0 0-1-16,0 0-1 0,0 0 3 16,0 0-4-16,0 0-2 0,0-10 2 0,0 10-3 15,0 0-1-15,0 0 1 0,0 0-4 16,0 0 3-16,0 0-3 0,0 0-1 0,0 0-2 15,0 0-1-15,0 0-1 0,0 0 2 16,0 0 1-16,0 0-1 0,0 0-2 16,0 0 0-16,0 0 0 0,0-7-2 0,0 7-1 15,0 0 2-15,0 0-2 16,0 0-3-16,0 0 0 0,0 0-1 0,0 0-2 16,0 0 2-16,0 0-3 0,0 0 4 15,0 0-1-15,0 0 0 0,0 0-1 0,0 0 0 16,0 0 1-16,0 0-2 0,0 0 2 15,0 0 0-15,0 0 4 0,0 0-1 0,0 0-1 16,0 0-3-16,0 0 3 0,0 0-1 16,0 0 4-16,0 0-1 0,0 0-4 0,0 0 4 15,0 0-4-15,0 0-2 0,0 0-2 16,0 0-1-16,0 0 0 0,0 0-3 0,0 0-2 16,0 0 1-16,0 0 1 0,0 0-3 15,0 0 2-15,0 0-3 0,0 0 3 16,0 0-1-16,10 19 1 0,-10-19-3 15,2 10 1-15,-2-2 0 0,2-2 2 16,-2 3-3-16,1 1 0 0,-1 2 1 0,3-1-1 16,-1 3 0-16,0 0-3 0,1-1 5 15,-1 4-3-15,-1-1 4 0,-1-1-4 0,3 1-7 16,-1-1-6-16,0-1-8 0,1 4-8 16,-3-3-2-16,0 3-2 0,2-3-8 0,-2-1-6 15,0 0-6-15,1-3-5 16,-2-1-4-16,2 0-7 0,-1-1-14 0,0-3-10 15,0-6-30-15,-1 10-37 0,1-10-70 16,0 0-76-16,0 0-314 0,0 0-118 0</inkml:trace>
  <inkml:trace contextRef="#ctx0" brushRef="#br0" timeOffset="-6337.91">19838 8729 1516 0,'0'0'-107'0,"0"0"36"0,18 10 22 15,-18-10 17-15,0 0 6 0,0 0 8 0,0 5 7 16,0-5 4-16,0 0 4 0,0 0 11 16,0 0 7-16,0 0-2 0,2 8 11 0,-2-8 6 15,0 0 1-15,0 0 9 0,0 0 7 16,0 0-2-16,0 0 1 0,0 0 5 0,0 0 0 16,0 0-2-16,2 8 3 0,-2-8-2 15,0 0-2-15,0 0 1 0,0 0 4 0,0 0 3 16,0 8 1-16,0-8 2 0,0 0-3 15,1 10 0-15,-1-10 0 0,0 9-2 16,0-3-3-16,0 2 0 0,0 2-6 16,0-1 0-16,0 3-6 0,3-2-6 15,-1 6 0-15,3-3-4 0,-3 1-4 0,1 1-2 16,-2 1-2-16,1-3 1 16,0 1-4-16,1-1 1 0,1 1-5 0,-2-1-3 0,-2-3-1 15,2 0 2-15,0-2-5 0,1 1-3 16,-1-1 0-16,-2-8-4 0,2 14 1 0,-1-10-4 15,-1-4-5-15,0 9-6 0,0-9-8 16,0 0-5-16,0 0-2 0,0 0-2 16,0 0 0-16,0 0-3 0,25-15-3 0,-21 7 1 15,-2 0 4-15,5-2 2 0,-4 1 3 16,0-1 5-16,6 2 0 0,-5-4 5 16,-2 5 1-16,5-1 4 0,-3 0 0 15,-2 2 4-15,3-1-1 0,-1 3 1 0,-4 4 0 16,6-10 0-16,1 4 0 0,-7 6 4 15,6-5 1-15,-6 5 2 0,11-2 0 0,-11 2 4 16,0 0 1-16,0 0 3 0,24 9 1 16,-20-3 1-16,5 2-4 0,-5 0 2 0,5 1-3 15,-3-1 3-15,-2 4-3 0,3-5-1 16,-3 3-2-16,3-2-7 0,-2 0 0 16,-4-2-9-16,6 1-6 0,-2-3-10 15,-4 2-11-15,6 0-16 0,-7-6-16 0,0 0-16 16,13 2-32-16,-13-2-30 0,0 0-39 15,15-10-333-15,-10 4-27 0</inkml:trace>
  <inkml:trace contextRef="#ctx0" brushRef="#br0" timeOffset="-5970.96">20201 8896 1371 0,'2'-9'-6'0,"-2"9"18"16,0 0 9-16,0 0 9 0,0 0 2 0,0 0 11 15,0 0-4-15,0 0 1 16,0 0 2-16,0 0 3 0,17 21 2 0,-10-13 6 15,-1-3-2-15,3 5-2 0,-3-2-4 16,3-1-2-16,-3 3-3 0,4-4-4 16,-5 2-2-16,6-3-3 0,-4 1-3 0,-7-6-1 15,19 6-2-15,-19-6-2 0,15 0-6 16,-15 0 0-16,20-6-8 0,-10 2-2 0,0-1-1 16,0-3-3-16,-4 2 1 0,4-2-2 15,-5 1 0-15,2-1-2 0,-3 0 2 0,1 2 0 16,-1 1 7-16,0-1-8 0,-4 6 1 15,5-8-2-15,-5 8 0 0,7-4-1 16,-7 4 1-16,0 0 1 0,0 0 6 16,0 0 1-16,0 0 1 0,25 16 0 15,-19-9-4-15,6 3 3 0,-3-2-2 0,-2-1 1 16,6 3-2-16,0 0-6 0,0-4-9 16,-1-1-8-16,-2 3-8 0,-2-4-17 0,-1 0-23 15,-7-4-14-15,16 4-21 0,-16-4-37 16,0 0-25-16,0 0-33 0,15-10-317 0,-14 4-16 15</inkml:trace>
  <inkml:trace contextRef="#ctx0" brushRef="#br0" timeOffset="-5502.72">20604 8585 1317 0,'2'-6'21'0,"-2"6"12"0,0 0 11 15,5-5 4-15,-5 5 6 0,0 0 3 16,0 0 1-16,0 0 1 0,15 25-1 15,-12-16 2-15,0 5-5 0,4 1 2 0,0 1 1 16,-1 1 0-16,2 3-2 0,2 1-4 16,-4 3 0-16,1-5-5 0,-4 3-3 0,2-3-2 15,-1 1-5-15,1-5-3 0,-4 1-1 16,2-3-5-16,1 1-3 0,-1-4-1 16,-3-1-4-16,3 1 2 0,-3-2-5 0,0-8 2 15,3 13-4-15,-3-13 4 16,4 10-3-16,-4-10-5 0,3 6-4 0,-3-6 0 15,0 0-8-15,0 0-6 0,0 0-6 16,0 0-6-16,0 0-4 0,18-18-3 0,-6 11 0 16,-4-3 2-16,-2 2 4 0,6-1 1 15,-2-1 2-15,3 2 1 0,-5 2 1 0,5 1 2 16,-3-1 6-16,-4 2 3 0,-6 4 5 16,17-2 10-16,-17 2 10 0,0 0 0 0,24 2 5 15,-24-2 0-15,12 8-1 0,-2-5-1 16,-10-3 2-16,10 10 3 0,-4-6-1 15,-1 4 7-15,-5-8 2 0,5 13 2 0,-5-7 3 16,0-6 3-16,-7 16 2 0,3-7-1 16,-5-1-5-16,0 0-5 0,-1-1-6 15,-2-1-15-15,-1 0-27 0,0-2-36 16,-1 0-40-16,0-4-73 0,14 0-92 0,-29-6-180 16,11-2 26-16,1 2-159 0,-4-3-67 15</inkml:trace>
  <inkml:trace contextRef="#ctx0" brushRef="#br0" timeOffset="-2956.34">18901 10221 1381 0,'0'0'-79'0,"0"0"49"0,0 0 29 16,0-7 17-16,0 7 18 0,0 0 10 16,0 0 13-16,0 0 4 0,0 0 7 15,0 0 5-15,0 0 0 0,0 0 4 0,0 0 0 16,0 0-3-16,12-10-2 0,-12 10 0 16,0 0-4-16,0 0-5 0,0 0-4 15,0 0-8-15,0 0-2 0,0 0-2 0,0 0-3 16,0 0 3-16,0 0-3 0,0 0-6 15,10 23-2-15,-10-15-2 0,3 1-3 0,-2 1-1 16,-1 4-6-16,0-3 0 0,2 3-4 16,0 0-2-16,3-1-1 0,-3 1-1 15,1-2-3-15,-2 3 1 0,-1-3-3 16,5 2-3-16,-3-1 2 0,0-1-2 0,-2 0-2 16,0-3-5-16,3 1-9 0,-3-2-11 15,1 0-8-15,-1 2-9 0,0-10-10 0,0 11-14 16,0-11-23-16,2 6-32 0,-2-6-36 15,0 0-46-15,0 0-67 0,0 0-380 16,0 0-142-16</inkml:trace>
  <inkml:trace contextRef="#ctx0" brushRef="#br0" timeOffset="-2402.71">19098 10082 1812 0,'0'0'11'16,"0"0"15"-16,0 0 13 0,0 0 11 15,0 0 8-15,13 13 11 0,-11-5-1 16,0 0 0-16,1 5-7 0,-3 3 1 16,2-2-6-16,-1 5-2 0,1 2-7 0,3-1-5 15,-3 1-2-15,1-2-6 0,-2 1-3 16,1-3-2-16,3-1-4 0,-3-1-4 16,1-3 0-16,-2 0-3 0,1-1-2 0,-2-1-1 15,3-4 3-15,1 0-7 0,-4-6-9 16,3 8-7-16,-3-8-5 0,0 0-7 0,0 0-4 15,0 0-2-15,0 0 1 0,0 0-3 16,0 0 4-16,16-26-2 0,-9 17 3 0,-5-3 3 16,2 0 0-16,1 2 4 15,2 1 3-15,-4-1-1 0,4 2 3 0,-2 2 4 16,-4 0 8-16,4 1-5 0,-1-1 1 16,-4 6 3-16,9-8 3 0,-9 8 2 0,0 0-1 15,15-4 2-15,-15 4-1 0,0 0 4 16,0 0 1-16,22 10-7 0,-18-4-2 15,3 1 0-15,-2 1 2 0,0 2 0 0,0 0-10 16,-2-1-8-16,0 1-13 0,1-2-17 16,-1-2-17-16,-3-6-20 0,2 10-28 0,-2-10-27 15,0 5-53-15,0-5-62 0,0 0-341 16,0 0-90-16</inkml:trace>
  <inkml:trace contextRef="#ctx0" brushRef="#br0" timeOffset="-2064.08">19402 10208 1591 0,'8'-4'6'0,"-8"4"20"16,0 0 6-16,0 0 9 0,0 0 12 16,0 0 5-16,0 0-1 0,16 13 3 15,-12-7-3-15,1 4-4 0,-4-2-1 0,2-1-5 16,1 3-3-16,1 0-8 0,-4-1-1 16,6 1-2-16,-2-2-7 0,-2 0-6 0,4-2-8 15,-7-6-7-15,6 7-6 0,-6-7-13 16,10 4-17-16,-10-4-10 0,0 0-7 0,0 0 4 15,0 0-3-15,17-17 6 16,-17 17 4-16,1-12 8 0,-1 12 10 0,3-8 14 16,-3 8 7-16,7-7 7 0,-7 7-2 15,0 0 0-15,3-8 5 0,-3 8 3 0,0 0 4 16,0 0-1-16,0 0-2 0,0 0 1 16,0 0-5-16,20 17 0 0,-13-11 0 15,-7-6 0-15,8 12-6 0,-3-8-10 0,-5-4-10 16,13 9-19-16,-13-9-9 0,3 6-9 15,-3-6-8-15,0 0-13 0,10 4-16 0,-10-4-34 16,0 0-39-16,0 0-44 0,0 0-242 16,0-17 46-16</inkml:trace>
  <inkml:trace contextRef="#ctx0" brushRef="#br0" timeOffset="-1651.99">19553 9994 1240 0,'0'-6'50'0,"0"6"17"0,3-8 4 15,-3 8-2-15,0 0 1 0,6-8 5 16,-6 8 3-16,0 0 4 0,0 0 0 0,0 0-2 16,0 0 2-16,35 20-6 0,-29-10-1 15,1 3-1-15,0 3-2 0,-2 1-4 0,1 1 5 16,1 1-4-16,-2 3 2 16,-4-1-8-16,2-1-3 0,1-3-9 0,-1 3 0 15,-1-7-6-15,0-1-1 0,-1 1-6 16,-1-5-6-16,3 2-4 0,-1-5-12 0,-2-5-12 15,0 0-17-15,8 6-10 0,-8-6-9 16,0 0-6-16,0 0-3 0,18-19 2 16,-11 11 1-16,-4 0 4 0,4 3 3 0,-1-3 4 15,-6 8 2-15,12-12 4 0,-8 7 1 16,-4 5 6-16,9-8 6 0,-9 8 8 0,6-4 5 16,-6 4 6-16,0 0 9 15,0 0 5-15,0 0 5 0,20 12-1 0,-20-12-2 0,2 11 7 16,-2-3-3-16,0-8 4 15,-2 17 2-15,-3-7 2 0,0 0-6 0,-1 1 0 16,-1 1-2-16,-5-1-8 0,1-1-12 16,0-2-28-16,-6 0-34 0,2-4-43 0,-1 0-63 15,0-4-102-15,-4-4-168 0,0 0 16 16,1-6-164-16,-3-2-76 0</inkml:trace>
  <inkml:trace contextRef="#ctx0" brushRef="#br0" timeOffset="-362.52">20683 11632 1572 0,'-19'-4'9'0,"19"4"19"16,0 0 10-16,0 0 5 0,0 0 10 0,0 0-2 15,-5-6 3-15,5 6 2 0,0 0-1 16,0 0 0-16,0 0 0 0,0 0 5 0,0 0 2 16,0 0 1-16,0 0 1 0,0 0 5 15,0 0-1-15,0 0 1 0,0 0 3 16,0 0-2-16,0 0 5 0,0 0-2 16,0 0 3-16,0 0-5 0,24 14-1 15,-24-14 0-15,2 10-7 0,-2-2-4 0,1 1-8 16,-1-1-1-16,0 4-2 0,0 0-4 15,0 1-4-15,0 3-9 0,0-1 4 0,0 3-6 16,0 1 1-16,2 1-9 0,-2-5 3 16,0 6-9-16,5-3 4 0,-5-3-8 0,2 3-14 15,1-5-16-15,-1 1-20 0,-2-4-22 16,0 1-17-16,1-3-16 0,-1 0-23 0,0-8-34 16,3 6-39-16,-3-6-63 15,0 0-90-15,0 0-85 0,0 0-217 0,9-26-141 16</inkml:trace>
  <inkml:trace contextRef="#ctx0" brushRef="#br0" timeOffset="574.77">20970 11661 1795 0,'15'0'12'0,"-15"0"16"15,0 0 9-15,0 0 5 0,0 0 8 0,0 0 8 16,17 4 7-16,-17-4 4 0,0 0 1 16,6 8 4-16,-1-4 1 0,-3 4 0 15,-1-2-3-15,6 3 3 0,-4 1-4 16,0 4-1-16,0-1-1 0,-1 1-5 0,3 4-4 16,-3 1-8-16,0 0-1 0,-2-1-5 15,2-3-4-15,0-1-3 0,0-1-6 16,1-3-3-16,-1 0-4 0,0-1-3 0,-2-1-3 15,1-2-6-15,-1-6-9 0,5 6-12 16,-5-6-7-16,0 0-9 0,0 0-4 0,0 0-4 16,24-20-1-16,-17 12-3 0,-2-3-3 15,5 1 4-15,-4 0 2 0,1 3 2 0,-1-3 2 16,1 4 3-16,-2 0 3 0,-2 1 4 16,4 1 1-16,-7 4 9 0,8-6 8 0,-8 6 9 15,0 0 6-15,0 0 2 16,15 10 6-16,-10-5-1 0,-3 3 1 0,-1 0-6 15,4 2 3-15,2 1-5 0,-3-1-1 16,-2 2 0-16,3-3-3 0,1 1-8 0,-4 0-11 16,5-2-14-16,-5-3-10 0,-2-5-17 15,4 6-21-15,-4-6-21 0,0 0-19 16,0 0-18-16,0 0-6 0,24-13-9 0,-20 3-12 16,5 0-11-16,-5-2-8 0,3 3 1 15,-1-3 18-15,1 4 27 0,-1-1 46 0,-4 3 64 16,5 0 36-16,-5 0 20 0,-2 6 12 15,6-8 6-15,-6 8 8 0,9-3 11 16,-9 3 11-16,0 0 4 0,0 0-2 16,0 0-2-16,0 0-2 0,17 11-4 0,-10-3-3 15,-2 0-5-15,-4 1-8 0,6 3-5 16,-3-2-7-16,0-1-4 0,3 1-5 0,-2 0-5 16,-4-4-5-16,4 0-5 0,-1-1-6 15,-4-5-6-15,6 4-10 0,-6-4-11 16,0 0-3-16,0 0-5 0,26-9-1 0,-17 1-1 15,-3-2-3-15,3 2-6 0,-5-1 0 16,3-1 6-16,-1 2 2 0,-4 0 4 0,5 2 0 16,-3 1 3-16,-4 5 2 0,4-12-1 15,1 10 0-15,-5 2 12 0,0 0 6 16,0 0 7-16,0 0 5 0,0 0-1 16,21 10 4-16,-14-2 1 0,-3-1 1 0,0 3-3 15,3 0 0-15,-1 1-2 0,3 1-5 16,-7-2 2-16,7 0-3 0,-5-1-9 0,3-1-10 15,-3-2-11-15,0 0-13 0,-2 0-17 16,-2-6-30-16,0 0-32 0,0 0-29 0,0 0-40 16,0 0-47-16,23-16-424 0,-22 6-143 15</inkml:trace>
  <inkml:trace contextRef="#ctx0" brushRef="#br0" timeOffset="1021.51">21658 11805 1741 0,'0'0'-7'15,"6"-2"14"-15,-6 2 8 0,0 0 12 0,0 0 11 16,0 0 7-16,0 0 8 0,0 0 3 16,12 14 5-16,-12-14 2 0,1 9 1 0,-1-1 1 15,2-2 1-15,1 2-2 0,1-1-2 16,-4 3 4-16,4 0 0 0,-1 2 0 16,1 1-3-16,-2-1 4 0,2 5-4 0,3 1 1 15,-2-1-9-15,-2 3-8 0,4-1-4 16,-1 1-3-16,-4-1-3 0,5 1-5 0,-3-4-4 15,-2-1-10-15,1-1-4 16,1-3-4-16,1-3 2 0,-5 0-7 0,1-5-12 16,-1-3-8-16,0 0-9 0,0 0-9 15,0 0 4-15,0 0-2 0,0 0 1 0,0 0-2 16,15-19 5-16,-8 13 2 0,-2 1 1 16,-1-1 2-16,3 2 2 0,-2 0 5 0,5-2 1 15,-2 4 2-15,-8 2 2 0,20-5 7 16,-12 3 2-16,-8 2 5 0,20 0-2 15,-20 0 6-15,16 2 6 0,-9-1 2 0,-7-1 11 16,11 10 2-16,-6-6 7 0,-5-4 10 16,2 14 6-16,-2-14 6 0,-7 15 0 15,0-5 6-15,-4 3-9 0,-4 1-1 16,0-1-8-16,-4 1-9 0,-3-3-23 0,-1-1-28 16,-1-2-36-16,-2-4-41 0,3-2-49 15,-5-4-73-15,0-2-119 0,1-2-121 0,1-4 33 16,5 1-175-16,1-5-95 0</inkml:trace>
  <inkml:trace contextRef="#ctx0" brushRef="#br0" timeOffset="1841.48">20575 13640 1637 0,'0'0'76'0,"3"-6"34"16,-3 6 9-16,0 0 4 0,3-10 5 0,-3 10 2 15,0 0 21-15,0 0-4 0,0 0 6 16,0 0 0-16,0 0 0 0,0 0-13 0,25 18-17 16,-18-8-8-16,-3 3-10 0,3 1-12 15,0 1-11-15,1 7-6 0,-1-3-4 16,-1 4-9-16,-1 2-4 0,-2-2-9 15,4 5-11-15,-4-3-17 0,-1-2-22 0,-2-1-27 16,0-5-32-16,1 1-34 0,-2-4-33 16,1-3-38-16,0-3-43 0,0-8-65 0,-2 6-100 15,2-6-109-15,0 0 38 0,0 0-195 16,0 0-135-16</inkml:trace>
  <inkml:trace contextRef="#ctx0" brushRef="#br0" timeOffset="2348.02">20898 13632 1794 0,'5'-8'37'0,"-5"8"22"0,3-8 7 0,-3 8 11 16,7-5 4-16,-7 5 6 0,0 0 1 16,0 0 4-16,0 0 8 0,0 0 4 0,0 0 7 15,0 0 1-15,20 19-3 16,-19-7-3-16,6 3 2 0,-2 3 3 0,-1 5-9 16,3 2-3-16,-3 2-3 0,-2 0-8 15,0 1-18-15,3 1-2 0,-3-2-5 0,-2 0-4 16,2-5-10-16,-2-7-21 0,0 3-5 15,1-4-8-15,-1-5-13 0,0 1-16 16,0-10-17-16,3 8-13 0,-3-8-8 0,0 0-7 16,0 0-4-16,0 0-2 0,20-18 2 15,-14 9 6-15,1 1 4 0,-2-2 2 0,5 2 9 16,-4 0 5-16,5 1 3 0,-5-1 8 16,2 2 5-16,2 0 12 0,-10 6 8 0,15-6 11 15,-15 6 3-15,15-2 7 0,-15 2 2 16,0 0 0-16,21 8-2 0,-12-4-2 15,-2 2-3-15,-2 0-1 0,5 2-9 16,-4-3-18-16,1 1-27 0,-3 0-25 0,0 0-29 16,3-2-23-16,-7-4-25 0,3 4-29 15,-3-4-33-15,0 0-32 0,0 0-31 16,14-12-11-16,-10 6-339 0,1-2-116 0</inkml:trace>
  <inkml:trace contextRef="#ctx0" brushRef="#br0" timeOffset="2674.15">21244 13851 1638 0,'8'-8'14'0,"-1"3"30"0,-1-1 12 16,-2 4 1-16,-4 2 19 0,0 0 14 15,18-2 15-15,-18 2 8 0,0 0 6 0,0 0 4 16,26 8-6-16,-20-1-1 0,5-1-6 16,0 6-9-16,-3-2-7 0,3 1-7 15,0 1-13-15,0 0-8 0,-3-2-5 16,1-1-8-16,0-1-10 0,-2-2-6 16,-1 0-16-16,-6-6-15 0,15 2-15 0,-15-2-5 15,0 0-2-15,23-14-1 0,-13 6 1 16,-5-1 4-16,2-3 1 0,-1 2 4 0,1-2 0 15,-3 3 4-15,3 1 4 0,-2 0 1 16,-4 0 0-16,-1 8-5 0,8-9 1 0,-8 9-2 16,0 0 8-16,0 0 2 0,0 0 1 15,0 0-4-15,22 15 1 0,-15-5 0 16,-3 2 0-16,3 1-3 0,0 1 1 16,1 3-1-16,-2-1-5 0,-1-4-12 0,-1 1-12 15,0-3-15-15,0 0-13 0,1-2-7 16,-3-2-24-16,-2-6-28 0,4 3-42 15,-4-3-46-15,0 0-63 0,0 0-76 0,13-17-325 16,-11 9-163-16</inkml:trace>
  <inkml:trace contextRef="#ctx0" brushRef="#br0" timeOffset="3128.06">21695 13626 1826 0,'0'0'32'0,"0"0"25"16,4-8 3-16,-4 8 1 0,0 0 5 15,0 0 16-15,0 0 17 0,0 0 9 0,0 0 6 16,0 0 5-16,0 0 3 0,19 22 0 16,-17-9-1-16,5 7-5 0,-3 3 0 0,3 2-11 15,-1 10-6-15,-1-4-10 0,2-2-11 16,-4 8-1-16,4-6-9 0,-5-3-9 15,1-5-3-15,-2-3-13 0,1-5-2 0,3-1-15 16,-3-2-15-16,1-5-12 16,-3-7-36-16,3 4-13 0,-3-4-9 0,0 0-3 15,15-17-3-15,-5 7 2 0,0-4 0 16,-1 5 4-16,1-3 5 0,2 0 2 0,-4 4 10 16,0 1 3-16,4-1 5 0,-4 4 15 15,0 0 7-15,-8 4 16 0,20-4 11 0,-20 4 11 16,0 0 8-16,28 6 7 0,-22-2 9 15,4 2 15-15,-7 0-1 0,2 1 8 0,-1 3 4 16,-4 0 3-16,-2 2-2 16,-3 1-5-16,-3 1-11 0,-5 1-6 0,-4 3-27 15,-14 1-33-15,0-3-41 0,-8-3-43 16,-4-1-52-16,-3-6-65 0,-6-4-95 0,-1-1-162 16,0-4-15-16,-1-3 55 0,-6-8-233 15,4-1-153-15</inkml:trace>
  <inkml:trace contextRef="#ctx0" brushRef="#br0" timeOffset="3885.57">17619 13716 2038 0,'0'0'114'0,"0"-8"5"0,0 8 5 16,0 0 3-16,0 0 13 0,-2-12 21 0,2 12 8 16,0 0-5-16,0 0-15 0,-5-9-16 15,5 9-10-15,0 0-13 0,0 0-14 16,0 0 2-16,0 0-9 0,3 31-5 0,1-14-8 15,0 8-10-15,3 0-5 0,-1 12-6 16,3 2-8-16,-1 0 0 0,2 2-11 0,-2-2-15 16,-2-4-18-16,1-6-19 0,-1-4-14 15,-4-6-27-15,3-3-25 0,-1-3-23 16,-1-1-22-16,-2-2-34 0,1-4-41 16,-2-6-52-16,0 0-60 0,0 0-96 0,0 0-55 15,0 0 39-15,0-31-187 0,-2 17-111 16</inkml:trace>
  <inkml:trace contextRef="#ctx0" brushRef="#br0" timeOffset="4757.87">17868 13597 1618 0,'6'-4'41'0,"-6"4"32"16,10-4 12-16,-10 4 8 0,0 0 5 0,0 0 6 0,13-4 2 15,-13 4 5-15,0 0 10 16,0 0 6-16,13 14 3 0,-8-6 1 0,2 5-4 15,-2 5-5-15,6 3-8 0,2 10-10 16,-1 2-13-16,-2 2-7 0,3 2-8 0,-2-2 2 16,-1 0-11-16,2-8-6 0,-6-3-12 15,3-1-8-15,-5-5 4 0,3-3-7 16,-5-3-3-16,1 0 4 0,0-3-10 0,2-1-3 16,-5-8-1-16,3 6-25 0,-3-6-12 15,0 0-9-15,0 0-2 0,0 0-16 0,15-27-11 16,-12 13-7-16,1-4-2 0,2 1 6 15,-1-1 5-15,3 3 3 0,-3 1 5 16,2 0 3-16,-4 3 1 0,2 3 10 16,0 0 8-16,-2 0 13 0,-3 8 12 0,10-9 5 15,-10 9 9-15,0 0 9 0,17 2 0 16,-17-2 7-16,14 13-5 0,-9-3-2 16,5 2 0-16,0 1-1 0,-4 1-12 0,3 2 3 15,-3-5 2-15,3 1-12 0,-1 2-13 16,-2-7-16-16,4 3-12 0,-5-6-13 0,5 0-20 15,-10-4-11-15,16 2-19 0,-16-2-14 16,0 0-9-16,27-14 4 0,-19 5 0 0,-2-3 0 16,4-2 10-16,-5 1 1 15,2-3 21-15,-2 4 10 0,-4 1 19 0,4-1 21 16,0 0 17-16,-2 2 10 0,0 5 7 16,-1-3 5-16,-2 8 5 0,7-12 9 15,-7 12 11-15,3-6 17 0,-3 6 7 0,0 0 6 16,0 0 2-16,0 0-3 0,27 16 4 15,-18-6-5-15,-1-1-6 0,2 3-5 0,2 0-4 16,-1 1-7-16,-3-1 1 0,2-2-6 16,0 0-3-16,-2-5-7 0,1 1-6 0,-3-2-9 15,-6-4-10-15,15 4-9 0,-15-4-8 16,0 0-7-16,20-8-6 0,-16 0-4 16,3-1 2-16,-2-3-7 0,-4 2 2 15,-1-3 0-15,2 3 7 0,-2 0 5 16,5 0 2-16,-3 1 5 0,-2 9-3 0,2-14 9 15,-2 14 0-15,4-8 1 0,-4 8 8 16,0 0 9-16,0 0 5 0,0 0 2 0,0 0 8 16,26 16-5-16,-19-7-2 0,-1 3-3 15,-2 0 0-15,4-2-6 0,-3-1-13 0,5 1-19 16,-7 0-26-16,2-2-27 0,-1-2-28 16,-4-6-47-16,2 5-69 0,-2-5-95 15,0 0-74-15,0 0-162 0,0 0-58 16</inkml:trace>
  <inkml:trace contextRef="#ctx0" brushRef="#br0" timeOffset="5165.02">18599 13564 1580 0,'0'-12'70'16,"0"12"14"-16,0 0-1 0,-1-10-7 16,1 10-5-16,0 0 11 0,0 0 20 0,0 0 9 15,0 0-3-15,0 0 3 0,26 33 2 16,-14-11-1-16,1 7 6 0,2 0 4 0,1 5-7 15,-2-3-2-15,-3 1-11 0,5 1-6 16,-4-2-9-16,1 0-16 0,-5-7-4 16,1-3-2-16,-5-5-12 0,5-3-4 15,-6-1 1-15,1-4-11 0,0 0-16 0,-4-8-12 16,4 6-22-16,-4-6-18 0,0 0-5 16,0 0 0-16,24-28-3 0,-18 13 1 15,5-3 2-15,2-1 3 0,2 3 2 0,0-1 6 16,0 3 0-16,3 0 0 0,0 5 2 15,-6 3 7-15,1 0 4 0,0 4 7 0,-13 2 8 16,19 2 7-16,-19-2 6 0,17 12 4 16,-9-5 6-16,-6 5 8 0,-1 0 4 0,-2 3 7 15,-4 1 2-15,-5 1 2 0,-2 5-7 16,-7 5 1-16,-4-3-7 0,-4-1-3 16,1-6-4-16,7-1-19 0,-3-8-35 15,7-2-37-15,0-4-52 0,1-6-60 16,-4-2-93-16,5-6-151 0,0-1-80 0,3-5 47 15,0-1-236-15,6-1-178 0</inkml:trace>
  <inkml:trace contextRef="#ctx0" brushRef="#br0" timeOffset="11601.14">16199 17870 1756 0,'0'0'-45'0,"0"0"32"16,0 0 9-16,-11-7 18 0,11 7 14 0,0 0 10 15,0 0 8-15,0 0 10 0,2-14 5 16,-2 14 6-16,0 0-1 0,0 0 1 0,0 0 4 16,3-12-3-16,-3 12-3 0,0 0 1 15,0 0-8-15,0 0-4 0,0 0-2 16,0 0 1-16,0 0 0 0,0 0-3 15,0 0 2-15,0 0-5 0,0 0-3 16,18 32-1-16,-15-21-4 0,1 3-6 0,-4-3-2 16,2 3-1-16,0 1 0 0,3-3-7 15,-1 0 1-15,-1-3-2 0,-2-1-6 0,1 2 2 16,-2-10-3-16,3 13 1 0,1-9-9 16,-4-4-4-16,0 0-10 0,0 0-13 15,0 0-4-15,19-19-2 0,-14 9 0 0,-1-4-6 16,2 1-4-16,-1-3 0 15,0 1 3-15,-4 2 2 0,1-1-1 0,0-2 6 16,3 5 3-16,-3-1 3 0,1 2-2 16,-2 3 6-16,-1-3 0 0,0 10 1 0,7-14 5 15,-7 8-2-15,0 6 3 0,2-9 3 16,-2 9 4-16,0 0 5 0,6-8 1 16,-6 8 5-16,0 0 2 0,0 0 3 0,0 0 2 15,0 0 0-15,26 13 2 0,-18-7-3 16,-3 0 3-16,-5-6-3 0,9 10-2 0,-5-4-3 15,-4-6-1-15,14 9-1 0,-14-9-2 16,6 4 1-16,-6-4 2 0,10 4-3 16,-10-4-2-16,0 0 3 0,0 0-1 0,28-13-5 15,-18 5 3-15,-4 2 1 16,4-4-2-16,-1 2 0 0,-3-1-4 0,5 1 0 16,-2 2 5-16,-3-2-4 0,1 4-1 15,-7 4-3-15,13-8 2 0,-13 8 0 0,15-1-2 16,-15 1 3-16,0 0-1 0,21 13-1 15,-11-5-3-15,-2 0-8 0,0 2-14 16,-3-1-14-16,3 1-13 0,1 0-20 0,-3-2-9 16,4-1-12-16,-5 1-17 0,5-4-14 15,-7 2-22-15,7-2-15 0,-10-4-34 0,13 6-33 16,-8-2-307-16,6-3-41 0</inkml:trace>
  <inkml:trace contextRef="#ctx0" brushRef="#br0" timeOffset="11960.09">16839 17849 1404 0,'0'0'-22'0,"3"-8"12"0,-3 8 16 16,2-9 6-16,-2 9 6 0,0 0 3 15,-6-18 11-15,1 12 6 0,5 6 9 0,-12-10-2 16,4 6 1-16,8 4-9 0,-15-5 3 16,15 5-6-16,0 0-4 0,-28 5 5 0,20 1-3 15,0 2 3-15,-4 2-3 0,1 2-2 16,6 1-3-16,0-1-6 0,4 0-2 15,-3-1-1-15,8-1-3 0,-1-2 0 16,-3-8-3-16,11 7-14 0,-11-7-14 16,20-3-5-16,-20 3-1 0,26-14-1 0,-16 6 2 15,1-3 4-15,-1-1-1 0,0 4 5 16,-7-2 6-16,4 5 5 0,-2-3 6 0,-5 8 10 16,6-10 3-16,-6 10-1 0,7-8-2 15,-7 8-5-15,0 0 2 0,3-6-3 16,-3 6-2-16,0 0 0 0,0 0-1 0,0 0-8 15,15 18-8-15,-12-10-13 0,4-1-8 16,-5-1-17-16,-2-6-17 0,6 14-10 16,-1-6-27-16,-3-2-14 0,-1-1-32 15,-1-5-27-15,5 6-236 0,-5-6 77 0</inkml:trace>
  <inkml:trace contextRef="#ctx0" brushRef="#br0" timeOffset="12528.98">16939 17754 1077 0,'0'0'14'0,"0"0"17"0,10-6 10 16,-10 6 13-16,0 0 6 0,0 0 6 16,0 0 4-16,16 19 1 0,-9-9 4 15,-5 0-3-15,1 1-5 0,5 1 0 0,-4 0-7 0,0-1-4 16,3-1-8-16,-4-2-2 16,0 2 0-16,1-4-5 0,-4-6 1 0,8 11-7 15,-8-11 0-15,8 2-4 0,-8-2-4 16,0 0-4-16,0 0-10 0,23-21-4 15,-14 11-2-15,4 0-4 0,-2 1-4 0,2-1 3 16,-5 4-4-16,2-2 0 0,3 4-2 16,-13 4 5-16,18-2-2 0,-18 2 0 0,20 8 3 15,-12-4 2-15,1 4-1 0,-3 0 0 16,2-1 4-16,-3 1 1 0,4 0-2 16,-3 0 0-16,1-2 2 0,-7-6 2 0,11 9 2 15,-8-5-3-15,-3-4 1 16,12 4-1-16,-12-4-2 0,0 0-3 0,0 0 0 0,0 0 2 15,28-8-5-15,-28 8-6 16,11-9-2-16,-7 3-5 0,0-2-6 0,3-2 3 16,-4 1-2-16,5-1 5 0,-4 0 4 15,0 2-4-15,3 0 2 0,-3 1 0 16,-4 7 4-16,11-10 0 0,-11 10 7 0,13-4 5 16,-13 4 7-16,0 0-1 0,21 16 5 15,-12-7-2-15,2 5 6 0,2 4 1 0,-3 1 9 16,10 12 1-16,-5 0 6 0,-2 2 0 15,-2 4 0-15,-3-2-3 0,1 2-2 16,-7-6-1-16,0-4 1 0,-4 2-1 0,2-3 5 16,-9-1-2-16,5-2 1 15,-7-1-2-15,5-7-9 0,-5-1-2 0,-2-3 0 16,2-3-5-16,3-6-11 0,8-2-13 16,0 0-15-16,-28-21-20 0,18 3-19 0,7-9-23 15,-4-14-23-15,7-3-30 0,9-5-41 16,5-8-62-16,0 1-69 0,3 6-294 15,5 3-102-15</inkml:trace>
  <inkml:trace contextRef="#ctx0" brushRef="#br0" timeOffset="13177.44">17742 17610 1604 0,'4'-10'35'0,"-4"10"36"15,0 0 8-15,0 0 5 0,0 0 5 0,0 0 7 16,0 0 10-16,0 0 0 0,0 0 5 15,13 29-6-15,-9-11 0 0,4 1-5 0,-5 6 0 16,9 10-4-16,-2 0-9 0,-2 0-8 16,2 1-10-16,-2-7-7 0,-2-6-7 15,-1-2-2-15,4-1-4 0,-6-5-6 16,5-1-8-16,-5-5-2 0,-1-1-2 16,5-2-13-16,-7-6-5 0,0 0-13 0,0 0-3 15,0 0-10-15,26-19-7 0,-20 7-2 16,-1-4-8-16,2 1-2 0,-4-2 4 0,4 1 4 15,-1 1 3-15,1 3 3 0,-4 2 1 16,0 0-2-16,-1 3 2 0,5-1 3 16,-7 8 0-16,6-8 2 0,-6 8 3 0,0 0 0 15,0 0 4-15,0 0 0 0,26 16 5 16,-21-7-3-16,4 3 3 0,-1 0 0 0,-2-1 0 16,6 1-12-16,-4 0-10 15,0-5-17-15,4 3-17 0,-4-4-16 0,0 0-19 16,4-4-27-16,-12-2-27 0,14 2-19 15,-14-2-13-15,12-8-28 0,-9-2-1 16,7 1-4-16,-7-3-356 0,0 0-66 0</inkml:trace>
  <inkml:trace contextRef="#ctx0" brushRef="#br0" timeOffset="13456.93">18135 17814 1515 0,'5'-10'-1'15,"-5"0"14"-15,2 5 7 0,-2 5-3 0,2-8 8 16,-2 8 19-16,0 0 13 0,0 0 8 16,0 0 7-16,0 0 4 0,0 0-4 15,21 19 0-15,-16-11 0 0,-2 2-2 0,5 2-2 16,-3-1-6-16,0-1-6 15,2 2-7-15,-1-3-3 0,1-1-5 0,-6 0-1 16,4-2-6-16,2 0-3 0,-7-6-7 16,0 0-11-16,0 0-6 0,0 0-7 0,0 0-2 15,21-18-5-15,-16 8-3 0,-3-3-5 16,-1-1-1-16,1 1 3 0,1 1 1 16,1 0 4-16,-4 2-2 0,3 3 0 0,-3 7 2 15,2-12 0-15,-2 12 3 0,1-8-4 16,-1 8 3-16,0 0-1 0,0 0 6 0,0 0-9 15,0 0-6-15,0 0-16 0,16 23-15 16,-14-17-14-16,3 2-22 0,-5-8-27 16,5 12-18-16,-5-12-50 0,0 8-42 15,0-8-334-15,0 0-56 0</inkml:trace>
  <inkml:trace contextRef="#ctx0" brushRef="#br0" timeOffset="13880.13">18296 17525 1530 0,'0'0'18'0,"0"0"16"0,0 0 13 16,0 0 10-16,0 0 7 0,0 0 15 15,26 21 7-15,-19-11 4 0,0 3-1 0,-3 3 5 16,6 5-1-16,3 8 10 0,-1-2 1 16,3 4 0-16,-11-2 0 15,9 4 5-15,-2 3 7 0,-5-7-7 0,1-4-5 16,-3 0-14-16,3-7-8 0,-3-1-5 15,-2-5-8-15,5 0-6 0,-3-3-8 0,0-5-22 16,-4-4-26-16,0 0-19 0,0 0-19 16,33-19-11-16,-25 5-9 0,5-3-2 15,0-1 3-15,-2 5 5 0,0-1 7 0,-5 2 0 16,5 3 6-16,-5-1 1 0,2 0 3 16,-3 4 7-16,2 0 6 0,-7 6 5 0,11-5 12 15,-11 5 3-15,0 0 2 16,15-2 2-16,-15 2 5 0,0 0 4 0,0 0 4 15,8 13 4-15,-8-13 1 0,-5 16 4 16,2-6-1-16,-8 3-5 0,0 3-3 16,0-2-1-16,3-1 2 0,-1-1-12 0,-2-3-17 15,5 1-22-15,1-2-24 0,5-8-22 16,-4 6-36-16,4-6-32 0,0 0-34 0,0 0-30 16,0 0-35-16,17-25-32 0,-8 11-28 15,3-2-310-15,3-1-111 0</inkml:trace>
  <inkml:trace contextRef="#ctx0" brushRef="#br0" timeOffset="14113.91">18696 17754 1599 0,'12'-10'27'0,"-9"4"38"0,7 2 18 16,-10 4 1-16,0 0 6 0,5-6 2 0,-5 6-3 16,0 0 2-16,0 0-2 15,0 0-4-15,0 0-6 0,0 0-8 0,0 0-9 16,0 0-2-16,0 26-6 0,-2-19 0 16,2-7-10-16,5 16-2 0,-1-8-6 15,-2 3-5-15,7-1-1 0,-3 0 1 0,6 2-10 16,0-1-2-16,-1 1 4 0,2-2-6 15,-3 1 0-15,1 1 1 0,2 0 6 0,-4-1 10 16,-5 1 7-16,0-1 7 0,1 1 1 16,-5 0-3-16,-5-3 1 0,1 1-10 15,-2 0-34-15,-5-3-47 0,0-1-59 16,-3-2-88-16,-6 0-141 0,0-6-154 16,1-2 46-16,-4-6-185 0,-2 1-122 0</inkml:trace>
  <inkml:trace contextRef="#ctx0" brushRef="#br0" timeOffset="15805.34">22837 17861 1809 0,'0'0'49'0,"0"0"9"15,0 0 1-15,0 0 1 0,0-10 4 16,0 10 6-16,0 0 5 0,0 0-4 0,0 0-3 16,0 0-9-16,0 0-1 0,0 0 3 15,0 0-3-15,0 0 2 0,0 0-7 0,0 0-1 16,2 27-8-16,0-17-1 16,-2 0-5-16,3-1-6 0,-2-1 3 0,1 0-8 15,3 1 0-15,-5-9-5 0,5 12-2 16,-5-12-3-16,3 8 2 0,-3-8-3 15,10 4-4-15,-10-4-5 0,0 0-2 0,0 0-6 16,25-16-3-16,-19 6 3 0,6 1-8 16,-6-1 2-16,1 1-5 0,-1-3 3 0,1 2 0 15,-4 2 0-15,2 1 2 0,2 1 0 16,-7 6 2-16,6-12-5 0,-2 8 4 16,-4 4-2-16,0 0 7 0,6-6 2 0,-6 6 5 15,0 0 6-15,0 0-2 0,0 0 3 16,25 12-3-16,-22-6 0 0,-3-6 1 15,11 10 0-15,-11-10-4 0,12 5-1 16,-12-5 2-16,8 6-6 0,-8-6-2 0,0 0-11 16,0 0-13-16,23-7-10 0,-13 1-1 15,0-2-3-15,-2-2 0 0,3-2 1 16,1 1 3-16,-2-1 4 0,-2 0 0 0,3 3 5 16,-2 1 2-16,-3-2 1 0,1 4 5 15,-1 2 3-15,-6 4 9 0,15-7 8 0,-15 7 3 16,18 1 0-16,-18-1 1 0,22 6-2 15,-11 0-2-15,-1 0-6 0,1 0-14 16,-1 0-20-16,6 2-23 0,1-1-26 0,-4-1-28 16,-2-2-17-16,4-2-16 0,-15-2-20 15,26 0 11-15,-11-2-4 0,0 0 18 16,0 0 26-16,-15 2 43 0,24-6 46 16,-11 2 30-16,-1-1 24 0,1 1 14 0,-3-2 9 15,0 0 10-15,-3 2 7 0,1-2 4 16,-2 0 5-16,-6 6 4 0,12-11 2 15,-8 7 0-15,-4 4-6 0,2-10 1 0,-2 10-7 16,0 0-7-16,0 0-3 0,0 0-2 16,0 0 0-16,-24-2 4 0,24 2 1 0,-21 18-3 15,7-7 4-15,1 3-2 0,1 2-7 16,3-3-1-16,2 3-4 0,1-1-8 16,2-1-1-16,1-2-3 0,6-3-9 15,-1 1-11-15,3-2-8 0,-5-8-17 16,13 8-18-16,-13-8-18 0,21-4-5 0,-6-4-1 15,5-4 3-15,-4 1 9 0,2-5 1 16,-1 1 4-16,-1-1 6 0,-8 2 8 0,2 3 9 16,0 3 8-16,-4-2 5 0,2 4 1 15,-3 0 2-15,-5 6-1 0,7-9-2 16,-7 9 2-16,0 0-2 0,0 0 0 0,15 0-2 16,-15 0 0-16,0 0-5 0,17 11-6 15,-13-5-9-15,3 2-13 0,-1-2-14 0,1 0-19 16,-1 0-13-16,-6-6-15 0,11 9-12 15,-11-9-13-15,9 6-23 0,-9-6-28 16,8 0-46-16,-8 0-351 0,0 0-67 16</inkml:trace>
  <inkml:trace contextRef="#ctx0" brushRef="#br0" timeOffset="16540.36">23743 17728 1468 0,'0'0'19'0,"0"0"26"0,11-6 19 15,-11 6 14-15,0 0 8 0,0 0 15 16,0 0 8-16,22 14 10 0,-18-8 3 15,0 4-6-15,-1 1-4 0,1 3 0 0,-2-2-10 16,2 3-6-16,-1-1-8 0,1 1-11 16,-2-1-3-16,0 0-10 0,-2-5-4 0,5 1-13 15,-3-2-5-15,-2-8-19 16,2 8-33-16,-2-8-33 0,0 0-26 0,0 0-13 16,19-16-9-16,-8 5 3 0,-2-5-4 15,-1 0 5-15,3-3 8 0,3 1 17 16,-4 3 14-16,-4 1 20 0,5 2 13 0,-4 1 15 15,0 1 7-15,-1 4 11 0,-2 0 14 16,-4 6 14-16,0 0 7 0,15-2 9 0,-15 2 2 16,0 0 1-16,16 14-8 0,-10-4-4 15,1 1-1-15,-4 1-9 0,8 2-4 16,-4 1-4-16,1-1-8 0,-1 0-19 16,-1-5-19-16,3 3-20 0,-3-4-13 15,3-2-18-15,-3-2-14 0,-6-4-12 0,18 0-9 16,-18 0 1-16,17-8 11 0,-8 0 2 15,-1-2 12-15,1-1 10 0,-1-1-2 0,2-2 14 16,-4 4 13-16,2-1 22 0,-1 1 9 16,0 0 14-16,-4 2 11 0,4 3 6 15,-7 5 10-15,6-10 6 0,-6 10 10 0,12-4 6 16,-12 4 10-16,0 0 5 0,0 0-1 16,0 0-1-16,14 14 2 0,-9-7-5 0,-1 3-1 15,-1 2-2-15,-2 0-3 0,4 1-3 16,-1-1-8-16,1 0-2 0,-2 1-8 15,4-3-6-15,-3 2-1 0,5-5-10 16,-3-1-12-16,6-4-14 0,-12-2-11 16,16 0-10-16,-16 0-7 0,26-15-3 0,-13 1 5 15,2-2 5-15,-2-1-4 0,0-1 7 16,1-1 1-16,-6 5 11 0,3 1 8 0,-4 1 2 16,-4 2-4-16,7 2 2 0,-7 6 6 15,-3 2 9-15,0 0 4 0,0 0 4 16,28 20 5-16,-18-5-2 0,-2 5-2 0,7 11 5 15,-2 2 1-15,-2 2 6 0,-1 4-4 16,-1 0 1-16,-4 1 2 0,-1 1 0 16,-2-6-2-16,-4-3-3 0,-1-3 0 15,0 8 5-15,-7-8-6 0,5-6 0 0,-2-7 4 16,3 1-2-16,-8-5-3 0,9-5 0 16,-7-3-17-16,10-4-22 0,0 0-24 15,0 0-33-15,-25-25-31 0,21 6-31 0,-3-8-37 16,5-14-43-16,-1-6-72 0,8-2-119 15,2-11-48-15,4-2-196 0,5 0-142 0</inkml:trace>
  <inkml:trace contextRef="#ctx0" brushRef="#br0" timeOffset="17426.24">24719 17341 1645 0,'7'-7'-9'16,"-1"1"22"-16,1 0 16 0,-7 6 11 16,6-6 7-16,-6 6 9 0,0 0 7 15,9-7 8-15,-9 7 3 0,0 0 6 0,0 0 8 16,0 0 15-16,9-4 15 0,-9 4 1 16,0 0 15-16,0 0 1 0,5 17 3 15,-2-9-1-15,1 3-1 0,-1 1-4 16,-1 6-8-16,2 1-11 0,0 6-3 0,1 3-14 15,-2 1 0-15,2 12-6 0,2 2-7 16,-6-1-15-16,2-1-1 0,-1-8-8 16,0-8-9-16,3-4 2 0,-4 1-4 0,-1-7-12 15,5 1 1-15,0-4-9 0,-1-1-11 16,0-5-9-16,3-2-14 0,-7-4-23 0,0 0-2 16,0 0-1-16,28-17-8 0,-22 3 2 15,4 0-2-15,0-1 4 0,-4-1 7 0,3 1 0 16,-1 3 4-16,-1 0 0 15,-3 1 5-15,3 1 3 0,-3 2 3 0,-2 2 2 16,-2 6 0-16,9-9 1 0,-9 9 7 16,0 0 6-16,11-2 3 0,-11 2 4 15,0 0-5-15,21 15 4 0,-9-3-6 0,0-1 5 16,-1 3-5-16,2 2-1 0,0-1-2 16,-1-1-13-16,-3-2-20 0,3-1-16 0,-2-1-13 15,0-2-21-15,-1 0-25 0,0-3-28 16,-3-1-37-16,-6-4-41 0,0 0-40 15,0 0-48-15,24-11-52 0,-18 3-44 0,-1-2-257 16,0-4-152-16</inkml:trace>
  <inkml:trace contextRef="#ctx0" brushRef="#br0" timeOffset="17746.98">25218 17620 1758 0,'0'0'32'0,"4"-8"23"0,-4 8 4 0,0 0 0 16,0 0 9-16,0 0 16 0,0 0 14 15,0 0 4-15,0 0 6 0,0 0 5 16,22 23-5-16,-17-11-4 0,1-3-5 0,2 7-13 15,-4-5-9-15,3 3 0 0,2 0-13 16,-1-1-5-16,-1-3-3 0,-1 0-21 0,5-2-11 16,-7-5-19-16,8-1-17 0,-12-2-19 15,0 0-16-15,23-5-5 0,-17-3-4 16,6-2 2-16,-9 0 0 0,7-5 8 16,-5-1 8-16,0-1 6 0,0-1 14 15,-4 7 16-15,1-3 9 0,1 4 7 0,-1 1-2 16,0-1 0-16,-2 10-2 0,4-8 2 15,-4 8 7-15,0 0 2 0,0 0-1 0,0 0-2 16,28 12-3-16,-19-4-3 0,-3-1-4 16,6 3-15-16,0 2-10 0,-8-3-20 15,7 3-22-15,1-4-24 0,-7-1-19 0,2-1-13 16,-7-6-24-16,6 6-35 0,-6-6-46 16,0 0-33-16,0 0-381 0,0 0-130 0</inkml:trace>
  <inkml:trace contextRef="#ctx0" brushRef="#br0" timeOffset="18153.82">25533 17270 1685 0,'4'-8'-6'15,"-4"8"22"-15,9-4 7 0,-9 4 14 16,0 0 17-16,0 0 20 0,0 0 14 16,18 22 10-16,-15-11 9 0,4 7 6 0,-1 3 5 15,1 4 4-15,-1 12 6 0,3 2-3 16,-3 2-10-16,4 0 4 0,-5-2-9 0,3 0-7 15,-5-10-14-15,-3-4-6 0,9-4-18 16,-6-4 0-16,-2-3-4 0,7-2-26 16,-4-5-21-16,-1-5-37 0,-3-2-27 15,0 0-19-15,0 0-10 0,26-23-4 16,-17 9 0-16,-3 1 9 0,4-3 5 0,-5 1 13 16,2 3 8-16,-1 1 8 0,1-1 15 15,-2 2 8-15,3 1 8 0,-2 1 7 0,3 0 7 16,-3 3 5-16,-6 5 2 0,15-6 1 15,-15 6 1-15,18-2 2 0,-18 2 3 16,0 0 6-16,0 0 3 0,18 8-3 0,-18-8 4 16,2 11 4-16,-2-11-1 0,-9 16-3 15,3-7-4-15,-6-1 0 0,6 2-3 0,-2 1-4 16,-1-1-17-16,3-2-13 0,1-1-25 16,-2-1-18-16,7-6-25 0,0 0-31 15,0 0-47-15,0 0-44 0,0 0-50 16,0 0-48-16,0 0-46 0,48-21-247 15,-37 9-92-15</inkml:trace>
  <inkml:trace contextRef="#ctx0" brushRef="#br0" timeOffset="18416.62">25930 17536 1571 0,'13'-8'57'16,"-7"3"41"-16,4-1 19 0,-10 6 2 0,5-8 8 15,-5 8 6-15,0 0 9 0,10-6 1 16,-10 6-2-16,0 0 1 0,0 0 135 16,0 0-162-16,0 0-6 0,0 0-7 15,-13 23-12-15,8-13-10 0,-2 0-5 16,7 2-12-16,-1-1-7 0,-4-1-20 0,8 0-17 15,-3-1-5-15,2 1-3 16,1 0-4-16,5-1 1 0,0-1 3 0,1 0-7 16,-1-3-5-16,-2 3 6 0,6-2-3 15,-4 0 1-15,0 0 12 0,2-1 2 16,-6 3 10-16,2 0 12 0,-1 0 9 0,-3 2 7 16,-2-1-5-16,-2 3-9 0,-3 0 4 15,0 1-25-15,0 1-33 0,-5-2-58 0,-3-1-76 16,3-1-100-16,-5-4-173 0,4-4-115 15,11-2 43-15,-23-2-293 0,10-2-274 16</inkml:trace>
  <inkml:trace contextRef="#ctx0" brushRef="#br0" timeOffset="28405.91">19767 16333 598 0,'0'0'172'0,"-13"0"-59"0,13 0-20 0,0 0-20 16,0 0-4-16,0 0-8 0,0 0-5 0,0 0-4 16,0 0 3-16,0 0 0 15,-13 8 6-15,13-8 3 0,0 0 1 0,0 0-3 16,0 0 3-16,-4 6 2 0,4-6-5 15,0 0-2-15,0 0-3 0,-4 5-1 0,4-5-1 16,0 0 0-16,0 0 2 0,0 0 6 16,0 0-1-16,0 0 1 0,0 0-4 15,0 0-3-15,0 0-5 0,0 0-3 0,0 0-1 16,-11 4-5-16,11-4-2 0,0 0 0 16,0 0 1-16,0 0-6 0,0 0-5 0,-18 2 2 15,18-2 0-15,0 0 6 0,-12 4-3 16,12-4 2-16,-18 6-1 0,12-4 0 15,6-2 0-15,-17 7 0 0,7-1-4 16,4 0 2-16,-2 2 7 0,-1 2-13 16,5-1 4-16,-3 1 0 0,5 4-5 0,0-4-1 15,4 5 2-15,7-1-3 0,2 1-4 16,-1-1-2-16,8 0 0 0,-2-3-10 0,9-1-10 16,-6-2-21-16,5-4-23 0,-5-4-34 15,4-2-35-15,2-6-40 0,6-6-53 0,-6-9-56 16,-4 0-81-16,0-5-85 0,-7-1-215 15,-3 4-141-15</inkml:trace>
  <inkml:trace contextRef="#ctx0" brushRef="#br0" timeOffset="28698.82">19845 16022 1685 0,'2'-12'-7'0,"-2"12"28"0,0 0 9 15,2-7 9-15,-2 7 8 0,0 0 6 0,0 0 6 16,4-8 10-16,-4 8 9 0,0 0 9 16,0 0 8-16,0 0 1 0,0 0 5 0,8 21-9 15,-3-9 3-15,0 1-3 0,1 5-7 16,3 3-7-16,2 10-5 0,-1 4-2 16,3 1-8-16,-2 3-6 0,4-2-8 0,-2-1-3 15,0-1-5-15,1-2-6 16,-4-8-13-16,-2-5-17 0,1-5-11 0,-5-3-15 15,6 0-24-15,-7-7-27 0,2-1-37 16,-5-4-36-16,0 0-33 0,0 0-44 0,19-19-48 16,-15 7-58-16,1-1-339 0,0-1-163 15</inkml:trace>
  <inkml:trace contextRef="#ctx0" brushRef="#br0" timeOffset="29417.2">20134 16236 1680 0,'4'-8'-23'0,"-4"8"33"15,0 0 30-15,7-9 8 0,-7 9 12 16,0 0 9-16,2-8 6 0,-2 8 5 16,0 0 3-16,0 0 1 0,0 0 0 15,0 0-1-15,0 0 1 0,0 0 0 0,0 0-3 16,0 0-3-16,0 0-10 0,-13 35-3 16,11-21-4-16,2-1-2 0,2 1-11 0,1-1-2 15,0-1-2-15,4-1-4 0,4 1-7 16,-3-6-6-16,5 0-8 0,0-3-15 0,2-3-8 15,-15 0-8-15,33-7-9 0,-18-1-4 16,-2-2-4-16,-3-1-3 0,1 1 3 16,-6-2 3-16,-1-1 4 0,-4-1 0 0,-7 1 5 15,-1-1-1-15,-2 0 6 16,-6 3 5-16,1 1 4 0,-2 2 1 0,-1 4 1 16,3 0-1-16,2 2-3 0,13 2 2 15,-21-2-1-15,21 2-3 0,-20 2-4 0,20-2-5 16,0 0-14-16,0 0-11 0,0 0-13 15,0 0-14-15,0 0-14 0,0 0-12 16,0 0-17-16,56-9-12 0,-36 3-5 0,-1 0-6 16,-4 0 11-16,0-2 15 0,-2 2 25 15,0-1 31-15,-1 1 33 0,-4-2 33 0,0 2 29 16,-1 2 23-16,-7 4 16 16,8-9 9-16,-1 3 9 0,-7 6-1 0,6-6-4 15,-6 6-5-15,7-6-9 0,-7 6-7 16,0 0-5-16,0 0 4 0,0 0-7 15,0 0-4-15,24 18-7 0,-17-11-3 0,1 5-5 16,-1-2-6-16,1 0-1 0,-2-1-3 16,6 1-4-16,-6-4-4 0,4 0-5 0,-1-2-4 15,-9-4-9-15,17 2-9 0,-17-2-13 16,17-8-5-16,-10 0 1 0,2-2 3 16,-5 0-3-16,0-1 2 0,-2-3 1 0,1 2 0 15,-1-1-2-15,-2-3 1 0,0 1 3 16,0-1 0-16,-2 5 8 0,2 1 1 15,0 0-4-15,0 10 1 0,2-11 0 16,-2 11-1-16,5-6-1 0,-5 6 4 0,0 0-3 16,0 0 3-16,23 13-2 0,-15-3 4 15,4 0-2-15,1 1 0 0,-3 1-1 16,3-2-4-16,0-1-3 0,-5 1-9 0,4-2-2 16,-1-2-7-16,-6-2-9 0,-5-4-22 15,0 0-22-15,0 0-14 0,26-8-24 0,-23 0-14 16,1-6-5-16,1 1-15 0,-4-7-25 15,1-1-24-15,1-6-359 0,-1-2-64 16</inkml:trace>
  <inkml:trace contextRef="#ctx0" brushRef="#br0" timeOffset="29749.73">20691 15688 1517 0,'2'-14'11'0,"-2"3"19"0,0 3-1 0,0 8 3 16,5-12 11-16,-5 12 16 16,0 0 13-16,10-1 5 0,-10 1 9 0,0 0 3 15,0 0 7-15,28 19 5 0,-17-6 12 16,2 3-1-16,0 1-2 0,9 8-5 15,-3 3-1-15,1-1-4 0,-3 0-10 0,-3-4-2 16,-1-5-3-16,1 0-8 0,-6-5-5 16,1-1-9-16,0-2-9 0,-3-1-5 0,1-1-6 15,-4-2-11-15,-3-6-11 0,0 0-22 16,0 0 0-16,0 0-4 0,0 0 3 0,0 0-2 16,0 0 0-16,-23-29 4 15,12 21 0-15,-4 2-6 0,2 2 15 0,-2 2 4 16,15 2 14-16,-33 8 12 0,17 2 11 15,-2 4 2-15,5 3 1 0,3 1-6 16,-2 3 0-16,11-2-6 0,2 1-6 0,2-3 1 16,7-2-8-16,4 1-5 0,-1-5-28 15,3-5-28-15,4-2-40 0,-2-4-45 0,1-4-46 16,1-3-52-16,-3-5-64 0,-6-2-96 16,-3 3-109-16,-1-5 40 0,-7 3-182 15,-2 1-124-15</inkml:trace>
  <inkml:trace contextRef="#ctx0" brushRef="#br0" timeOffset="34745.68">20506 16283 1584 0,'0'0'-31'0,"0"0"22"16,0 0 23-16,0 0 10 0,0-10 9 0,0 10 11 15,0 0 8-15,0 0 6 16,0 0 3-16,0 0-2 0,0 0 5 0,0 0-2 16,0 0 1-16,0 0 0 0,0 0 3 15,0 0-1-15,0 0-3 0,0 0 7 16,0 0 3-16,0 0-1 0,0 0 5 0,0 0-4 15,0 0 1-15,0 0 3 0,0 0-6 16,0 0-7-16,0 0 0 0,0 0-7 0,0 0 2 16,0 0-7-16,0 0-5 0,0 0-7 15,0 0-6-15,0 0 4 0,0 0-5 0,0 0 6 16,0 0-1-16,0 0-4 0,0 0-3 16,0 0 5-16,0 0 1 0,0 0-6 15,0 0-5-15,0 0-5 0,0 0 5 16,0 0-8-16,0 0-2 0,0 0-5 15,0 0-7-15,13 19 9 0,-13-19 1 0,3 10 3 16,-3-10-9-16,5 8 0 0,-5-8 5 16,4 10-4-16,-4-10-3 0,4 11 4 0,-4-5-3 15,5 2-2-15,-5-8-4 0,4 17 5 16,-1-9 1-16,-1 1-9 0,-2 1 8 16,1 0-2-16,2 2-2 0,-3-1-1 0,2 1-3 15,-2 0 4-15,0-3 3 16,0 3-5-16,0-2-9 0,2 2 13 0,-2-3-3 15,3-1 4-15,-3 2 3 0,0-10-8 16,2 15 2-16,-2-7 0 0,0-8-5 0,1 12 7 16,-1-12-4-16,0 12 3 0,0-12-7 15,0 9 4-15,0-9 1 0,0 10-1 0,0-10-6 16,0 10-2-16,0-10 2 0,0 10-2 16,0-10 5-16,-3 7 0 0,3-7-1 15,-3 10-5-15,3-10 0 0,-4 8-2 0,4-8 8 16,0 0 0-16,-4 9-3 0,4-9 3 15,0 0 5-15,-2 8-6 0,2-8 7 0,0 0-7 16,0 0 0-16,-5 10 6 0,5-10-5 16,0 0 7-16,0 0-7 0,-2 7-3 15,2-7 5-15,0 0-2 0,0 0 3 16,-5 10 2-16,5-10-3 0,0 0 2 16,0 0 0-16,0 8 0 0,0-8 5 0,0 0-7 15,0 0 3-15,-6 9 2 0,6-9-14 16,0 0 11-16,0 0 2 0,-5 8-5 0,5-8 1 15,0 0 2-15,0 0 5 0,0 0-5 16,0 0 1-16,-3 8-1 0,3-8 3 0,0 0-2 16,0 0-1-16,0 0 5 0,0 0-4 15,0 0 0-15,0 0-6 0,0 0-7 16,0 0 8-16,0 0-5 0,0 0-2 16,0 0 4-16,0 0-1 15,0 0-4-15,0 0-2 0,0 0 3 0,0 0 0 16,0 0-5-16,-7-27 1 0,7 27 2 15,-2-10 0-15,2 10 2 0,0-11 0 0,0 11-5 16,-3-14 4-16,3 6-1 0,0 8-3 16,0-17 9-16,0 7 0 0,0 3 2 15,0 7-1-15,-2-20 3 0,2 12-1 0,0 8 3 16,0-15 1-16,-1 7 5 0,1 8-5 16,0-14 5-16,0 14-3 0,-3-11-1 0,3 11-1 15,-2-10 0-15,2 10-7 0,0-12 9 16,0 12-2-16,0-8 0 0,0 8 0 15,0 0 2-15,-2-11-2 0,2 11 2 16,0 0-2-16,0 0-3 0,2-10 3 0,-2 10-2 16,0 0 0-16,0 0-7 0,6-4 7 15,-6 4 7-15,0 0-5 0,0 0 5 16,15-2-6-16,-15 2-4 0,0 0 3 0,13-2 0 16,-13 2 4-16,15-2-5 0,-15 2 5 15,12-4-3-15,-12 4 1 0,0 0 0 0,19 0 1 16,-19 0-5-16,0 0 3 0,20 0-1 15,-20 0 2-15,0 0-2 0,15 4 0 16,-15-4 1-16,0 0-1 0,13 2 0 0,-13-2-1 16,0 0 1-16,0 0 4 15,13 2-2-15,-13-2 4 0,0 0-6 0,0 0 2 16,0 0 3-16,0 0-3 0,15 4 0 16,-15-4 5-16,0 0 3 0,0 0 7 0,0 0 0 15,2 8 1-15,-2-8-2 0,0 0-1 16,-7 13 3-16,7-13-5 0,-6 10-1 0,6-10 2 15,-4 12 0-15,-3-4 4 0,3-1-1 16,-5 3 4-16,4 0-6 0,-1 0 3 16,-2-1 1-16,-1 1-4 0,3 0 2 0,-1 0 3 15,1-1-7-15,-1-1 0 0,2 0 3 16,-1 0-7-16,-1-3 1 0,7-5 5 0,-6 10-9 16,6-10 4-16,-9 8-4 0,9-8 4 15,-4 7-5-15,4-7 2 0,-7 6 1 16,7-6-7-16,0 0 6 0,-3 8 2 15,3-8-4-15,0 0 1 0,0 0-9 16,-7 6 2-16,7-6-6 0,0 0-7 0,0 0-1 16,0 0-17-16,0 0-10 0,0 0-10 15,-5 7-19-15,5-7-25 0,0 0-36 0,0 0-45 16,0 0-71-16,0 0-110 0,0 0-113 16,7-23 40-16,-7 23-138 0,3-13-72 0</inkml:trace>
  <inkml:trace contextRef="#ctx0" brushRef="#br0" timeOffset="89969.7">1282 5878 1182 0,'1'-4'234'16,"-1"4"-91"-16,7-6-55 0,-7 6-28 15,0 0-18-15,3-9-10 0,-3 9 4 0,0 0 2 16,3-10 6-16,-3 10 11 0,0 0 5 16,2-6 3-16,-2 6 1 0,3-8 1 15,-3 8 0-15,0 0-1 0,0-9 0 16,0 9-4-16,0 0-2 0,2-6-2 16,-2 6-8-16,0 0-1 0,0 0-4 0,0 0-3 15,0-8-8-15,0 8 3 0,0 0-6 16,0 0-3-16,0 0-9 0,0 0 2 0,0 0 4 15,8 25 1-15,-3-7-3 0,2 1 2 16,-1 7 4-16,2 9-3 0,5 4-3 16,-1-1 1-16,1 3 0 0,2-4-4 0,0-2-2 15,-1 0 1-15,1-4-1 0,-2-8-8 16,0-3 0-16,1-6-1 0,-6-1-5 0,1-3-4 16,1-2 3-16,-3-4-3 0,4-4-5 15,-11 0-6-15,17-10-2 0,-6-2 0 16,-2-1-2-16,-1-5 0 0,-1-3 1 15,-1-3-3-15,1-1 1 0,-6 0 0 16,-1-3 1-16,0 1 0 0,0 4-1 0,0 1 4 16,-1 3-4-16,1 2 5 0,0 3 1 15,0 3 2-15,0 1 0 0,-2 0 2 0,4 2-3 16,-2 8 1-16,6-5 7 0,-6 5 1 16,0 0 8-16,24 11 2 0,-12-1 0 0,6 5 0 15,-3-1 0-15,9 7 4 0,0 2-4 16,-3 1 4-16,3-3 0 0,-2-5 0 15,-6-3-3-15,2 1-3 0,-3-4 4 16,0-1-4-16,-2-1 3 0,-2-2 2 16,-1 0-2-16,0-2 5 0,-2-4-2 0,-8 0-3 15,18-14-4-15,-10 0-4 0,4-7-4 16,-7-4-2-16,4-10 0 0,-5-4-8 0,-1-5-7 16,-3 3-8-16,-5-2-5 0,3 4-1 15,-7 2 1-15,5 10-5 0,3 5-1 16,-4 5-1-16,2 3-4 0,1 2-8 0,-3 3-7 15,5 1-6-15,0 8-4 0,0-6 7 16,0 6-7-16,0 0-6 0,0 0-17 0,0 0-5 16,0 0-10-16,10 23-14 15,-4-15-21-15,-4 2-19 0,3-2-15 0,1 1-300 16,-2 1 16-16</inkml:trace>
  <inkml:trace contextRef="#ctx0" brushRef="#br0" timeOffset="90192.4">2000 5853 1257 0,'2'6'4'0,"1"0"22"0,-3-6 22 16,5 3 9-16,-5-3 7 0,0 0 9 15,1 6 9-15,-1-6 0 0,0 0 6 0,0 0 5 16,0 0 1-16,4 6-7 0,-4-6-8 16,0 0-6-16,0 0-5 0,5 10-1 0,-5-10 3 15,8 15 4-15,2-3-2 0,-5 4-9 16,4 5-6-16,4 1-6 0,2 7-4 0,0-1-5 16,0-4-11-16,-4-3-12 0,1-2-15 15,-4 1-6-15,2-4-11 16,1-5-7-16,-2 3-8 0,-1-4-3 0,-1-3-6 15,-3 1-11-15,-2-4-22 0,-2-4-27 16,0 0-25-16,0 0-45 0,0 0-34 0,-13-19-42 16,3 5-367-16,-3-5-109 0</inkml:trace>
  <inkml:trace contextRef="#ctx0" brushRef="#br0" timeOffset="90333.65">1990 5771 1687 0,'-3'-12'81'15,"1"5"23"-15,0 1 9 0,2 6-9 0,-4-8-4 16,4 8-9-16,-2-6-14 0,2 6-7 15,0 0-3-15,0 0-7 0,0 0-13 16,0 0-24-16,0 0-37 0,25 2-43 0,-25-2-53 16,24 8-52-16,-11-4-92 0,4 2-107 15,1-1-206-15,1 3-68 0</inkml:trace>
  <inkml:trace contextRef="#ctx0" brushRef="#br0" timeOffset="90641.35">2318 5874 1553 0,'0'0'93'0,"4"6"17"15,-4-6-6-15,0 0-5 0,4 12-9 16,-4-12 4-16,0 10 11 0,2-5-2 16,3 5-2-16,2 2-4 0,-6 0-8 0,8 1-11 15,0 3-5-15,-1-3-5 0,3 3-8 16,-2-5-8-16,-1 1-1 0,1-1-11 16,-3-3-3-16,1 0 4 0,-1-2-4 15,-6-6 1-15,7 6-10 0,-7-6 0 0,0 0-10 16,0 0 5-16,8-20-3 0,-8 7-6 15,3-1-2-15,-6-5-8 0,1 3-3 0,2-3-8 16,0 0-4-16,0 3-4 0,-1 0-14 16,1 5-12-16,1 1-17 0,-1-2-11 15,2 4-12-15,1 1-8 0,1-1-10 0,2 2-4 16,-1 0-13-16,-5 6-5 0,13-8-8 16,-6 4-8-16,-1 3-17 0,-6 1-5 15,15-10-15-15,-7 6 0 0,-3-2 0 16,5-2-310-16,-5 0 11 0</inkml:trace>
  <inkml:trace contextRef="#ctx0" brushRef="#br0" timeOffset="90952.04">2571 5748 1235 0,'5'-12'-6'0,"2"0"29"16,-3 5 22-16,1-3 4 0,-1-2 3 0,1 1-5 16,-4-1 6-16,4-1 0 0,2-3 3 15,-6-1 1-15,4 3 0 0,-1-1 7 16,0-3 4-16,-2 4 5 0,3 1 2 0,-3 1 7 16,-2 0 4-16,5 3 3 0,-5 1 8 15,1 0 3-15,-1 0-1 0,0 8-1 16,0-12-7-16,0 12-3 0,-3-7-6 15,3 7-2-15,-5-6-9 0,5 6-3 0,0 0-3 16,0 0-8-16,0 0 1 0,0 0-7 16,-20 15-3-16,20-15-8 0,-3 18-5 15,0-6 3-15,6 3-3 0,-1 5-8 0,1 3-3 16,8 10 0-16,1 0-1 0,1 2-6 16,2-2 2-16,0 0-4 0,-1 0 6 0,1-2-2 15,3 0-14-15,-1-1-4 0,1-1-5 16,-5-4-2-16,-3-5-13 0,1-1-17 0,0-1-15 15,-2-3-21-15,-3 0-26 0,3-5-28 16,-5 2-34-16,0-5-45 0,1-1-71 16,-4 0-131-16,-1-6-18 0,0 0-211 0,0 0-133 15</inkml:trace>
  <inkml:trace contextRef="#ctx0" brushRef="#br0" timeOffset="92353.27">2514 6090 1672 0,'0'0'-23'0,"0"0"17"15,0 0 17-15,0 0 9 0,0 0 7 16,0 0-1-16,0 0 0 0,0 0 8 16,0 0 6-16,0 0 5 0,9-20 5 15,-9 20 6-15,0 0 4 0,0 0-1 16,0 0 1-16,0 0 2 0,12-4-2 0,-12 4 4 15,0 0 3-15,7-4 1 0,-7 4 0 16,0 0-4-16,9-1-6 0,-9 1-10 0,0 0-2 16,10-6-4-16,-10 6-1 0,5-6-6 15,-5 6-6-15,8-4-5 0,-8 4 1 16,9-6-2-16,-5 0-5 0,-4 6-1 16,9-9 2-16,-6 5-3 0,-3 4-4 0,6-10 1 15,-6 10 1-15,4-7-2 0,-4 7 0 16,5-8 0-16,-5 8-5 0,3-8-1 15,-3 8 3-15,0 0 2 0,0-10-3 0,0 10-5 16,0 0 1-16,0 0-3 0,-2-9 1 16,2 9-4-16,0 0-1 0,0 0 2 0,0 0-2 15,-13-2 2-15,13 2 0 0,0 0-3 16,0 0 1-16,-13 15 3 0,10-9 2 16,-2 0-1-16,3 2 0 0,-1-1-5 0,1 1 4 15,2 2-1-15,2-1 1 0,1-1 1 16,-1 2-3-16,4-2 3 0,-1-1-4 0,4 1 7 15,-3-2-8-15,2 0-1 16,-1-2-5-16,1-2-11 0,-8-2-17 0,20 2-8 16,-20-2-17-16,15 0-19 0,-15 0-15 15,18-6-27-15,-14 2-26 0,3-2-38 16,-4-2-47-16,2 2-68 0,-3 1-307 0,0-3-109 16</inkml:trace>
  <inkml:trace contextRef="#ctx0" brushRef="#br0" timeOffset="92792.34">2750 5925 1532 0,'3'-4'-42'0,"4"-2"14"15,-1 0 15-15,-1 2 8 0,-5 4 1 16,8-5 5-16,-8 5 3 0,7-6 12 16,-7 6 7-16,11-4 3 0,-11 4 4 0,10-6 12 15,-10 6 6-15,14-2 2 0,-8-2 4 16,-6 4 2-16,13-4 2 0,-13 4 8 0,15-2 3 15,-15 2 3-15,13-4 7 0,-5 4 3 16,-8 0-1-16,0 0-3 0,25-5-1 16,-25 5-2-16,16-6-6 0,-6 2-4 0,0-2-10 15,-10 6-4-15,21-8-4 0,-11 2-7 16,0-1-1-16,1 1-11 0,-2-2-7 16,-1 2-5-16,1-2-3 0,-5 0-5 15,4 1-5-15,-5 1-3 0,1-2 2 0,-1 2 1 16,-3 6-2-16,0-10 3 0,0 10 1 15,-3-9-4-15,3 9 3 0,-4-6 0 0,4 6-3 16,0 0 6-16,0 0 2 0,0 0-2 16,-26 23 7-16,21-7-2 0,2 1 0 15,-2 1-2-15,3 1 2 0,2 3 1 0,2-1 3 16,3-1-9-16,1-3 0 0,-2 3 3 16,5-7-6-16,3 1-2 0,1-2-12 0,1-3-13 15,-1-5-13-15,2-2-22 16,0-6-21-16,0-3-28 0,5-5-36 0,-3-2-31 15,0-5-66-15,-4 1-62 0,-2-1-371 16,-3 1-167-16</inkml:trace>
  <inkml:trace contextRef="#ctx0" brushRef="#br0" timeOffset="93119.86">3268 5684 1803 0,'4'-6'7'0,"-4"6"16"15,3-12 10-15,-3 7 2 0,0 5 10 0,0-12 7 16,0 12 7-16,0-10 4 0,0 10 4 15,-5-7-3-15,5 7-4 0,0 0 3 16,-9-6-7-16,9 6 0 0,0 0-6 0,0 0-2 16,-24 11-1-16,16-3-6 0,-1 2-2 15,3 1-3-15,-1-1-6 0,5 2-3 16,-2-1-2-16,1 1-5 0,6-2-3 16,3 1-1-16,-2-1-8 0,5 0-7 0,5-1-6 15,0 1-3-15,3-2-4 0,5 0-3 16,0-1 2-16,1 3 3 0,-3-2 0 15,-1 0-1-15,1 1 4 0,-5 1 0 0,-2 0 1 16,-3 0 0-16,0-1 3 0,-5 3 3 16,0 0-1-16,-5 0-1 0,0-1 2 0,-5 1-4 15,3 0-19-15,-1-1-12 0,-2-3-22 16,0 0-18-16,3 0-27 0,2-8-27 0,-4 9-47 16,4-9-67-16,0 0-414 15,0 0-153-15</inkml:trace>
  <inkml:trace contextRef="#ctx0" brushRef="#br0" timeOffset="93404.34">3688 5676 1937 0,'0'0'70'0,"0"0"12"0,0 0-2 0,0 0-9 16,-21-2-3-16,21 2 2 0,0 0-5 16,-30 14 5-16,17-5-6 0,0 1 0 15,2 0-7-15,1 1-6 0,0 1-4 16,7 0-3-16,0-3-10 0,1 3-13 0,4 2-16 15,2-3-6-15,8 1-12 0,-2 0-7 16,8-3-8-16,1 1-1 0,3-2 1 16,-1 2 2-16,0-2 3 0,-1 1 2 0,-3-1 6 15,-1 2 0-15,-3 0 11 0,-5-1 12 16,0 1 7-16,-6 0 5 0,1 0-4 16,-6-1-1-16,1 1-2 0,1 0-23 0,-9 1-26 15,2-3-50-15,-1 2-73 0,-2 1-112 16,5-3-136-16,-1 0-204 0,4-4-109 0</inkml:trace>
  <inkml:trace contextRef="#ctx0" brushRef="#br0" timeOffset="94232.26">4635 5509 1660 0,'5'-4'25'0,"-5"4"21"0,9-4 15 15,-9 4 4-15,0 0 10 0,0 0 4 0,0 0 12 16,0 0 10-16,11-2 2 0,-11 2 2 16,0 0 8-16,0 0-4 0,0 0 6 15,0 0 3-15,0 0-2 0,0 0-3 16,17 8-6-16,-17-8-8 0,7 8-7 0,-1-1-6 16,-4-1-7-16,5 4-7 0,-1 0-2 15,-4 3-5-15,5 1-12 0,-3 4 4 0,3-1-9 16,1 7 8-16,4 10 1 0,1-1 0 15,-1 0 4-15,4-2-8 0,-2 2-4 16,3 0-1-16,6-5-4 0,-7-3-6 0,6-2 2 16,-3-3-2-16,-1-6-3 15,-1-3-1-15,2-1-3 0,-2-4-2 0,1-2 2 0,0-2-7 16,-2-2-7-16,2-4-7 0,-1 0-5 16,3-2-7-16,-4-2-13 0,0 0 0 15,-3 3-5-15,-1 1 0 0,-1-2 2 16,3 0-6-16,-8 2 10 0,-6 4-6 0,21-6-2 15,-16 2 1-15,-5 4-6 0,17-5-10 16,-17 5-11-16,15-2-20 0,-6 0-21 0,-9 2-25 16,15 0-25-16,-15 0-40 0,15-2-40 15,-8-2-65-15,-7 4-95 0,13-10-106 16,-7 0 39-16,1 1-226 0,-4-7-167 0</inkml:trace>
  <inkml:trace contextRef="#ctx0" brushRef="#br0" timeOffset="94484.43">5439 5408 1913 0,'0'-6'58'0,"0"-2"14"15,0 8 1-15,0-10 0 0,0 10 4 0,0 0-2 16,0-9 2-16,0 9-3 0,0 0 4 16,0 0 6-16,0 0 5 0,0 0 9 0,0 0 7 15,0 0-12-15,5 38-4 0,-5-16-6 16,0 9-8-16,-2 10-13 0,-1 8 1 15,1-1-16-15,-3 3 3 0,4-3-12 0,-4-5-21 16,3-10-13-16,0-6-16 0,-1-5-20 16,3-5-25-16,0-3-27 0,0-8-29 0,0-6-43 15,0 0-36-15,0 0-36 16,7-34-41-16,-2 15-39 0,-1-8-34 0,3-10-262 16,-4-4-102-16</inkml:trace>
  <inkml:trace contextRef="#ctx0" brushRef="#br0" timeOffset="94642.08">5483 5427 1621 0,'4'-12'48'0,"-2"5"23"15,2 3 14-15,-4 4 4 0,0 0 5 16,0 0 5-16,35 21 5 0,-21-5 4 0,6 9 6 16,6 2 1-16,5 10-1 0,1 2-6 15,0 0-16-15,3-2-8 0,-9-6-28 16,-5 0-18-16,1-4-30 0,-5 2-39 0,-2-9-39 16,-2-3-36-16,-9-5-49 0,1-2-59 15,-3-4-65-15,-2-6-70 0,-9 5-278 16,9-5-126-16</inkml:trace>
  <inkml:trace contextRef="#ctx0" brushRef="#br0" timeOffset="94788.58">5459 5736 1912 0,'-20'-4'116'0,"7"0"19"15,5 0-4-15,-3 2-15 0,11 2-15 0,-9-7-7 16,9 7-5-16,0 0-14 0,0 0-3 16,28-18-8-16,-6 9-16 0,10-3-24 0,5-1-27 15,1-1-44-15,2-1-43 0,-1-1-60 16,-5-2-75-16,3 3-102 0,-7-3-88 15,-6 7-170-15,-7-1-86 0</inkml:trace>
  <inkml:trace contextRef="#ctx0" brushRef="#br0" timeOffset="95308">5852 5443 1582 0,'0'0'80'0,"0"0"22"16,0 0-2-16,0 0-8 0,-13-4-13 15,13 4-4-15,0 0-3 0,0 0 10 16,0 0 8-16,0 0 2 0,0 0 7 0,10 27 4 15,-1-15-3-15,-5-1-13 0,6 7-6 16,-5 3-17-16,4 12-2 0,2 3-3 0,-5-1-15 16,1 1-8-16,-3-5-17 0,0-4-13 15,-1-7-10-15,1-1-8 0,-2 1-6 16,0-7-6-16,0-1-14 0,1-2-23 16,-6-2-23-16,3-8-29 0,0 0-24 15,0 0-1-15,0 0-7 0,0 0 5 0,-28-26 5 16,22 11 6-16,-5-7 7 0,0-1 22 15,-4-6 37-15,4 6 38 0,5-1 35 0,-3 7 30 16,6 0 20-16,-2 3 10 0,0 0 6 16,3 5-1-16,0-1 8 0,4 0 17 15,0 2 15-15,-2 8-4 0,10-11 9 0,-7 7-5 16,-3 4 0-16,20-2-5 16,-20 2 5-16,28 6-3 0,-7 3 2 0,12 3 0 0,1 2-8 15,3 1-12-15,-3 3-6 0,3-1-13 16,3 3-13-16,-4-3 3 0,3-1-2 15,-3-3-11-15,-8-3-3 0,-1-3-15 16,-8-3-9-16,-2-2-10 0,-2-2-19 0,-15 0-4 16,24-9-5-16,-12-3-2 0,-4-2-1 15,-5-3 9-15,0-4-5 0,-3-2 7 16,-6-14-2-16,-7-4 1 0,-2 0-5 0,-1 2 4 16,-1 2-3-16,2 4 4 0,4 6 0 15,4 5 1-15,-3 3-10 0,5 4-23 0,1 1-36 16,0 2-32-16,4 1-34 0,0 1-34 15,0-2-44-15,2 4-67 0,3 1-101 16,-2-1-66-16,2 2 28 0,2 2-138 16,-7 4-63-16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9T23:52:20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13448 6758 603 0,'9'-4'268'0,"-9"4"-114"0,0 0-41 15,0 0-40-15,0 0-14 0,0 0-11 16,0 0-5-16,0 0 5 0,0 0 3 15,0 0 1-15,0 0-2 0,0 0 2 0,0 0-4 16,0 0 1-16,0 0-2 0,2-5 0 16,-2 5 3-16,0 0 2 0,0 0-3 0,0 0 6 15,0 0-1-15,0 0 3 0,0 0 6 16,0 0-4-16,0 0 5 0,0 0-5 0,0 0 5 16,0 0 3-16,0 0 1 0,0 0-2 15,0 0 2-15,0 0-2 0,0 0 2 16,0 0-1-16,0 0-6 0,0 0-4 15,0 0 0-15,0 0-3 0,0 0-1 0,0 0-1 16,0 0-2-16,0 0-1 0,0 0-3 16,0 0-4-16,0 0-1 0,0 0-5 15,0 0 2-15,7-6 0 0,-7 6-3 0,0 0 0 16,0 0-3-16,0 0 2 0,0 0-12 16,0 0 0-16,0 0-4 0,0 0 2 0,8-4-1 15,-8 4 0-15,0 0-2 0,0 0 3 16,0 0-1-16,0 0-5 0,15 0 5 0,-15 0-8 15,0 0 0-15,0 0 5 16,18 0 4-16,-18 0-11 0,15 0 2 0,-15 0-9 16,15-2 2-16,-15 2 6 15,13 0-8-15,-13 0 7 0,18 0-2 0,-18 0-6 16,14 0 2-16,-14 0 0 0,15 0 5 16,-15 0-4-16,17-2-3 0,-17 2 4 15,20 0-7-15,-11 0 10 0,-9 0-11 0,19-2-1 16,-19 2 8-16,19-2-2 0,-8 0-2 15,0 2-2-15,-11 0 0 0,19-4 5 0,-8 4-7 16,-11 0 7-16,17-2-2 0,-6 0-7 16,1 0 7-16,-12 2-7 0,16-2 11 0,-16 2-7 15,22 0 3-15,-14-2 1 16,-8 2-3-16,23-2 4 0,-13 2 1 0,-10 0-4 0,24-1-2 16,-14 1 4-16,3-2-1 15,0 0 5-15,2 2-6 0,-15 0-7 0,26 0 8 16,-13-2 0-16,2 0 0 0,-2 2-1 15,0-2 4-15,2 0 0 0,0 0-10 16,-2 0 8-16,2 0-9 0,-2 0 14 0,3 0-3 16,-1 0-4-16,-2 0-4 0,2 0 7 15,-2 2 0-15,0-1-5 0,-3 1 1 0,3-2-2 16,-13 2 3-16,22-2-2 0,-11 2-2 16,-1-2 4-16,-10 2-1 0,25-2 2 15,-14 2-1-15,0 0 3 0,-11 0-2 16,20-2 1-16,-7 2-4 0,1 0 4 0,-14 0 0 15,21-2-1-15,-10 2 0 0,-11 0-1 16,23 0 4-16,-9 0-4 0,-1 0-4 0,-13 0 4 16,21 0-3-16,-21 0 17 0,25 0-13 15,-13 0 1-15,-12 0 0 0,28-2-1 16,-13 4-3-16,0-4 3 0,0 4 1 0,-15-2-2 16,31 0 3-16,-16 0 4 0,-2 0-11 15,2 0 2-15,-2 2-4 0,2-2 2 0,-2 0 3 16,0 0 2-16,2 2-2 0,-2 0 5 15,-2-2 2-15,-11 0-3 0,23 2-2 0,-12 0 2 16,4-2-2-16,-2 2 0 0,0-1 0 16,0 1-1-16,1 0 3 0,0 0-2 15,-1 0-4-15,1-2 4 0,-4 2 6 16,5 0-8-16,-2 0 14 0,-2 0-9 0,-11-2-4 16,23 0 0-16,-10 2-1 0,-2 0 7 15,3-2-7-15,-4 2 9 0,-10-2-5 16,21 2-1-16,-8 0 3 0,-2-2 0 0,-11 0-2 15,24 2 1-15,-15-1 3 0,1-1-12 16,-10 0 2-16,25 2 8 0,-17-2-4 0,-8 0 4 16,21 0 2-16,-8 0-7 0,-1 2-1 15,-12-2 0-15,21 0 2 0,-13 0-4 16,-8 0 2-16,20 2-2 0,-20-2 1 16,20 0 2-16,-10 2-4 0,-10-2 7 0,19 2-4 15,-10-2 5-15,-9 0 0 0,21 2-8 16,-8-2 4-16,0 2-4 0,0 0 8 0,0-2-12 15,1 2 13-15,0 0-3 0,-2 0-1 16,3-2-1-16,-2 2-5 0,1-2 2 16,0 2-2-16,0-2 2 0,-1 2 0 0,-13-2-2 15,25 0-7-15,-17 0 1 0,-8 0 7 16,20 0-2-16,-20 0 5 0,13 0 0 0,-13 0-2 16,15 0-2-16,-15 0 4 0,0 0-3 15,15 0 5-15,-15 0 10 0,13 0-12 0,-13 0 0 16,0 0 3-16,15-2-3 0,-15 2 2 15,11-2-4-15,-11 2 5 0,0 0-4 16,16-2 1-16,-16 2 0 0,14-2-1 16,-14 2 1-16,0 0 2 0,17 0-3 0,-17 0 2 15,12-2-3-15,-12 2 0 0,13-2 2 16,-13 2 1-16,13-2 1 0,-13 2-2 0,12-2-6 16,-12 2 6-16,13-2-2 0,-13 2 4 15,0 0-2-15,0 0 2 0,16-2-6 16,-16 2 7-16,10 0 0 0,-10 0-4 0,0 0 8 15,10-2-6-15,-10 2 8 16,0 0-3-16,0 0-2 0,11-2-2 0,-11 2-1 16,0 0-1-16,0 0 8 0,13-2-3 15,-13 2-4-15,0 0 12 0,0 0-11 0,0 0 11 16,0 0-6-16,0 0 1 0,12-3 10 16,-12 3-8-16,0 0-2 0,0 0-2 0,0 0 0 15,0 0 5-15,0 0-5 0,0 0 0 16,0 0 6-16,0 0-5 0,0 0 0 0,12-2-1 15,-12 2-2-15,0 0 2 0,0 0-2 16,0 0 0-16,0 0 3 0,0 0-4 16,0 0 4-16,0 0-3 0,0 0-1 0,0 0 3 15,0 0 2-15,0 0 2 0,0 0-13 16,0 0 7-16,0 0-3 0,0 0 1 0,0 0-5 16,0 0 7-16,0 0-4 15,0 0 3-15,0 0-6 0,0 0 8 0,0 0-4 16,0 0 3-16,0 0 1 0,0 0 4 15,0 0-6-15,0 0 2 0,0 0 0 0,0 0 0 16,0 0-3-16,0 0-8 0,0 0-19 16,0 0-29-16,0 0-32 0,0 0-49 0,0 0-68 15,0 0-83-15,0 0-157 0,-2-10-67 16,2 10 54-16,0 0-263 0,0 0-211 0</inkml:trace>
  <inkml:trace contextRef="#ctx0" brushRef="#br0" timeOffset="3647.24">15983 5911 1872 0,'0'0'-52'15,"0"0"23"-15,0 0 5 0,0 0 13 0,0 0 4 16,0 0 14-16,0 0 5 0,16-2 8 16,-16 2 3-16,0 0 4 0,0 0 4 15,0 0-1-15,12-4 1 0,-12 4-3 0,0 0-1 16,8-5 0-16,-8 5 1 0,8-2 2 15,-8 2-2-15,12-4 3 0,-12 4 0 16,13-6 1-16,-5 4-2 0,3-2 0 0,2 0 1 16,0 2-4-16,4-2 0 0,5-1-1 15,0-3 1-15,1 2-3 0,3-2-1 0,1 0-3 16,-2 2-1-16,4-3-1 16,5-1 0-16,-3 0 4 0,2 0-3 0,4 1 5 15,-6 3-3-15,-4 0 2 0,13-4-2 16,-11 2-3-16,-1 5 1 0,13-7-2 0,-1 0 2 15,3 1-6-15,-4-1 3 0,2 2-5 16,-2 0 2-16,2 1-2 0,-5-3-1 0,5 2-1 16,0 3-1-16,-6-1-1 0,-7 2-3 15,11-4 2-15,-8 4 1 0,-3 0-3 16,1-1 1-16,-5 3 0 0,-3-2-1 0,0 2-1 16,2 2 1-16,-6-2-1 15,0 0 3-15,-2 2 0 0,-2-2 2 0,2 2 0 16,-15 0-2-16,25 0-2 0,-13-2-1 15,-1 2 2-15,-11 0-4 0,19-2 3 0,-8 0-2 16,-11 2 0-16,16-2 0 0,-16 2 2 16,14-2-3-16,-14 2 0 0,11 0-1 0,-11 0-4 15,0 0-4-15,13-2-10 0,-13 2-17 16,0 0-17-16,0 0-29 0,0 0-33 16,4-4-41-16,-4 4-55 0,0 0-90 0,0 0-361 15,-13-11-158-15</inkml:trace>
  <inkml:trace contextRef="#ctx0" brushRef="#br0" timeOffset="4431.6">17317 5460 1710 0,'0'0'-24'0,"4"-6"24"0,-4 6 9 0,0 0 3 16,9-8 5-16,-9 8 10 0,4-1 14 16,-4 1 7-16,0 0 11 0,12-4 5 15,-12 4 4-15,0 0 1 0,12-4 2 0,-12 4-3 16,0 0 1-16,0 0-2 0,13 0-1 16,-13 0-5-16,0 0 1 0,0 0-1 15,0 0-4-15,13 6-4 0,-13-6-5 16,3 3-4-16,-3-3-3 0,5 10-3 0,-5-10-3 15,5 16-3-15,-2-6-5 0,-1 1 0 16,-1 5-6-16,1 3 2 0,3 3-2 0,-3 3-4 16,2 2-1-16,-4 3-2 0,4-3 2 15,1 0-4-15,0-4-1 0,-4-2-5 16,4-3 0-16,-1 1-10 0,-1-5-6 0,-2-1-3 16,1-1-1-16,5-4-7 0,-5-2-4 15,-2-6-10-15,0 0-9 0,0 0-3 16,0 0-4-16,0 0 0 0,16-16 0 0,-16 6-2 15,-3 1-7-15,3-3 1 0,-2-2-6 16,-3 3-1-16,1-7-8 0,-5 5 1 16,5-1-2-16,-2-1 2 0,-2 1 11 0,1 1 2 15,0 1 6-15,3 0 2 0,-3 1 9 16,4-1 13-16,-2 0 13 0,0 1 6 16,3-1 14-16,-1 2 15 0,3 1 15 0,0-1 3 15,0 2 13-15,3-2 5 0,-1 2 6 16,3 1 6-16,0-1 0 0,-2 0 3 0,4 2 0 15,-3-2 1-15,3 3-2 16,0 1-5-16,-1 0 0 0,1 0-4 0,-7 4 6 0,12-6-9 16,-3 4-8-16,-9 2 1 0,20-4-1 15,-8 4 2-15,1-2-8 0,4 2 0 16,-17 0-3-16,35 0-3 0,-14 0-6 16,1 0 2-16,-1 0-6 0,2 2-3 15,-7-2-3-15,6 2-4 0,-3 2 0 0,-4-2 3 16,0 0-7-16,1 2 2 0,-4-2-2 15,-1 2-2-15,-11-4-2 0,18 5 5 0,-10-1 9 16,-8-4 6-16,9 10-2 0,-6-2 0 16,-3-8 7-16,-12 21-13 0,1-7-3 15,-4 2 3-15,-1 7 0 0,-9 2-3 0,-1 3-3 16,5-1-9-16,-5-2-6 16,4-2-10-16,-4 0-9 0,9-3-23 0,4-5-16 15,0-3-24-15,2 1-27 0,3-1-36 16,-1-6-44-16,3-2-66 0,-1-2-122 0,7-2-58 15,0 0-239-15,0 0-170 0</inkml:trace>
  <inkml:trace contextRef="#ctx0" brushRef="#br0" timeOffset="5448.03">18299 5268 1859 0,'0'0'-16'0,"7"6"7"0,-7-6-3 16,3 8 9-16,-3-8 7 0,5 6 9 0,-5-6 11 15,5 7 1-15,-3-1-1 0,-2-6 2 16,1 12-3-16,2-6 5 0,-1 2-2 16,3 1 1-16,-3-1-2 0,1 2 4 0,2 3-1 15,0-1 0-15,-2 1 0 16,4 3-3-16,-1 1-7 0,-1 3 4 0,2-3-7 16,-4 6 3-16,4-1-4 0,-1 1 1 15,-1 1-8-15,0-5-8 0,-3 1-7 0,2-1-7 16,-4-3-11-16,2-3-13 0,3 1-10 15,-5-4-18-15,2-3-26 0,-2-1-47 0,0-6-51 16,-9 6-381-16,9-6-74 0</inkml:trace>
  <inkml:trace contextRef="#ctx0" brushRef="#br0" timeOffset="5930.2">18265 5472 1562 0,'6'-10'21'0,"4"0"18"15,-3 1-3-15,1-1-5 0,2 4 10 16,-2-2 2-16,3 1 9 0,1-1 3 0,1 0 2 16,0 0 0-16,2-1 0 0,-2 1-1 15,3 0 0-15,3 0-5 0,-1 3-4 0,-3-1-6 16,2 0 0-16,-2 2-1 0,-5 0-6 16,6 1-3-16,-5 1-1 0,-11 2-5 15,17 2 5-15,-17-2-8 0,15 5 0 0,-6-1-1 16,-5 2 2-16,3 0-3 0,-4 0 3 15,1 1-3-15,-3 3-1 0,-1 0 1 0,0-1 0 16,0 1-5-16,-1 2 2 16,-4 1-1-16,-4 1-2 0,3-1-1 0,-4 1 0 15,-2 0-4-15,4-3-2 0,-3 1 1 16,-1-2 2-16,4-2-1 0,2 1 3 0,-3-1-2 16,5-2-1-16,0-2-1 0,-3 2 2 15,7-6 1-15,-4 7-1 0,4-7-1 16,-2 8-1-16,2-8-1 0,0 0-2 0,2 8-4 15,-2-8 4-15,0 0-3 0,4 6-1 16,-4-6 2-16,11 2 1 0,-11-2 0 0,11 4 0 16,-3-2-2-16,-8-2 1 0,20 6-4 15,-7-4 2-15,0 1-1 0,0-1 2 0,0 2-5 16,2 0-6-16,-2 0 0 16,0 0-8-16,2 0-13 0,-2 0-15 0,-5 0-19 15,2 0-24-15,-10-4-29 0,16 3-40 16,-16-3-42-16,0 0-94 0,15-5-378 15,-15 5-167-15</inkml:trace>
  <inkml:trace contextRef="#ctx0" brushRef="#br0" timeOffset="6304.08">18762 5491 1864 0,'0'0'29'16,"5"-6"11"-16,-5 6-6 0,0 0-2 0,12-2-6 0,-12 2 6 15,12-1 9-15,-12 1 4 16,17 0 1-16,-4-2-7 0,2 2-1 0,1 0-5 16,1-2-1-16,0 2-6 0,5-2-1 15,-3 0-8-15,1 0-7 0,-3 2-5 0,-2-2 0 16,-2 0-11-16,3 0-2 0,-4-2 2 16,-1 0 1-16,-5 0 1 0,-2 0-1 15,-4 4 4-15,10-7 1 0,-10 7 3 0,-3-10 1 16,3 10-1-16,-9-10 2 0,3 6 1 15,-4 2 2-15,-2 0 4 0,12 2 5 16,-23 0 0-16,7 0 3 0,3 4 1 16,1 0 0-16,-4 4-3 0,1 0 1 0,2 3 0 15,0-1-1-15,8 2 2 0,-5-1-7 16,8 1 0-16,2 0-6 0,0 0-7 0,0-3-12 16,7 3-13-16,-1-2-6 0,5-2-11 15,0-3-20-15,2-1-13 0,2 0-25 16,3-4-17-16,-3-2-39 0,1-2-59 0,2-1-402 15,-1-1-115-15</inkml:trace>
  <inkml:trace contextRef="#ctx0" brushRef="#br0" timeOffset="6643.06">19197 5404 1727 0,'5'-6'15'0,"-5"6"16"0,0 0 5 15,0 0 8-15,0 0 8 0,0 0 6 0,3 19 4 16,-3-19-3-16,5 14 1 0,-3-4 1 15,2-3-6-15,-4 3-7 0,5 0-2 0,-3-2-6 16,3-2-5-16,-5-6-4 0,6 13-9 16,-2-9-2-16,-4-4-7 0,6 8-3 0,-6-8 1 15,0 0-6-15,0 0 0 0,0 0 0 16,33-12-3-16,-25 6-1 0,1-1 1 16,-3-1-1-16,4 0 0 0,-4-2 0 0,3 2 1 15,-1 1-6-15,-2-1 4 16,-6 8-3-16,12-10-3 0,-9 6 3 0,-3 4-1 15,0 0 2-15,18-4-1 0,-18 4 2 16,0 0-4-16,22 18-1 0,-16-8 3 0,1 5-2 16,-1 1-9-16,3 1-9 0,-3 5-6 15,2-1-3-15,-1 1-7 0,1-3-13 16,2-1-13-16,-4-1-12 0,1-3-18 0,-1-4-28 16,1-1-32-16,-4-1-38 0,2-2-358 15,-5-6-53-15</inkml:trace>
  <inkml:trace contextRef="#ctx0" brushRef="#br0" timeOffset="6841.33">19776 5167 1571 0,'0'0'50'16,"0"0"-1"-16,10 21-1 0,-7-9 3 0,-1 5 8 15,-1 7 8-15,4 3 5 0,4 12 3 16,2 2-2-16,2 1-3 0,0 1-10 15,2-2-9-15,-2 0-20 0,2-4-23 0,-2-2-32 16,0-2-33-16,-7-6-39 0,-2-8-51 16,1-3-66-16,-3-4-399 0,-2-3-110 0</inkml:trace>
  <inkml:trace contextRef="#ctx0" brushRef="#br0" timeOffset="6978.21">19669 5583 1733 0,'-13'-10'137'16,"3"2"12"-16,4 3-6 0,1-1-21 0,5 6-16 15,0 0-10-15,0 0-11 0,9-12-9 16,3 6-10-16,11 4-31 0,2-2-47 0,14-4-59 16,4 5-83-16,6-3-156 0,2 0-116 15,1 0-178-15,-1-2-103 0</inkml:trace>
  <inkml:trace contextRef="#ctx0" brushRef="#br0" timeOffset="28109.04">11304 10336 394 0,'5'-10'287'0,"-5"10"-78"0,2-6-58 15,-2 6-35-15,0 0-29 0,3-9-16 0,-3 9-13 16,0 0-6-16,1-8-2 0,-1 8-1 16,0 0-2-16,0 0-4 0,0-8-3 15,0 8-4-15,0 0-1 0,0 0-10 16,0 0 2-16,0 0 7 0,0 0-3 0,0 0 7 15,5-8 2-15,-5 8-2 0,0 0 5 16,0 0-2-16,0 0 2 0,0 0-3 16,0 0 0-16,0 0-2 0,0 0-5 0,0 0 1 15,0 0-1-15,0 0 2 0,0 0 2 16,0 0-1-16,4 22 3 0,-4-15 1 0,3 5-4 16,-3 0-4-16,1 5-3 0,-1-1-4 15,2 5-1-15,-2 1-4 0,0 1-5 0,0-1 0 16,0 1-5-16,3-2-3 0,-6-1-9 15,6 1-6-15,-3-4-6 0,0-1-11 16,0-1-10-16,-3-1-16 0,3-2-14 16,-2-3-21-16,2-1-25 0,-1-2-24 0,1-6-42 15,0 0-41-15,0 0-386 0,0 0-104 16</inkml:trace>
  <inkml:trace contextRef="#ctx0" brushRef="#br0" timeOffset="29339.1">11320 10297 1600 0,'2'-8'-29'16,"-2"8"13"-16,5-8-1 0,-5 8 6 16,0 0-1-16,1-5 0 0,-1 5 5 0,0 0-2 15,0 0 1-15,0 0 5 0,0 0-1 16,7-4-4-16,-7 4 0 0,0 0 6 16,0 0-1-16,0 0-2 0,0 0 0 15,0 0 1-15,0 0-1 0,0 0 9 0,0 0 1 16,0 0-2-16,0 0-2 0,0 0-3 15,20 2 4-15,-20-2-1 0,0 0 0 0,0 0 0 16,0 0 3-16,0 0-4 0,0 0 0 16,1-6 3-16,-1 6-6 0,0 0 13 0,0 0-7 15,0 0 6-15,0 0-5 0,0 0 5 16,0 0-3-16,0 0 1 0,0 0 1 16,0 0 2-16,0 0 4 0,0 0 0 15,0 0 3-15,0 0-2 0,0 0-1 0,0 0 4 16,0 0-4-16,0 0 2 0,0 0-3 15,0 0 4-15,0 0-5 0,0 0 0 16,0 0-1-16,0 0-2 0,0 0 1 0,0 0-1 16,0 0-3-16,0 0 1 0,0 0 4 15,0 0-4-15,0 0 1 0,0 0-3 0,0 0 3 16,0 0 2-16,0 0 0 0,0 0 2 16,0 0 0-16,0 0 0 0,0 0 3 0,0 0 3 15,0 0 2-15,0 0-1 0,0 0 5 16,0 0-2-16,0 0 2 0,0 0 4 15,-4 19 2-15,4-19 3 0,0 6 1 16,0-6-1-16,0 10 5 0,0-10 0 0,3 10 4 16,-3-5-4-16,0-5-3 0,0 14 0 15,1-6-3-15,-1 2-1 0,0-3-2 16,0 3-3-16,2 0-2 0,-2 0-2 0,0 1-2 16,0 1-3-16,4-2-1 0,-4 1-2 15,0-1 1-15,1 2-1 0,1-2 0 0,-2-1-1 16,0 1 0-16,3-2-1 0,-2 0 0 15,-1 1-4-15,5 1 4 0,-5-2-3 0,5 1 0 16,-1-1-3-16,-3 0 2 0,1-1-1 16,1 1-1-16,1 0 1 0,-1 0-1 15,-2-3 2-15,1 3-3 0,3 0-4 16,-3-2 1-16,2 4 4 0,-2-5-4 16,3 3 2-16,2-2-1 0,-6 2 2 0,4-2-4 15,-1 0 1-15,0-1 1 0,1 1-3 16,-5-6 3-16,7 8 0 0,-6-2 2 0,-1-6-4 15,5 6 0-15,-5-6-1 0,7 8 3 16,-7-8-2-16,3 3 3 0,-3-3-5 0,0 0 3 16,5 6-4-16,-5-6 2 0,0 0 3 15,8 4-1-15,-8-4-2 0,0 0 3 0,0 0-1 16,0 0 4-16,15 0-7 0,-15 0 2 16,0 0 1-16,0 0-1 0,0 0 2 15,15-4-4-15,-15 4 3 0,0 0 2 16,10-6-4-16,-10 6 4 0,0 0 0 15,6-3 0-15,-6 3 0 0,0 0 2 0,11-8-5 16,-11 8 2-16,4-4-1 0,-4 4-1 16,8-6 1-16,-2 0-1 0,0 2 0 0,-3-2 1 15,2 1 1-15,2-1-3 0,-3-2-2 16,3 0 2-16,-4 0-3 0,2-1 1 0,2-3-5 16,-4 0 5-16,2-1-2 0,0-1 2 15,-3-3-5-15,2 1 2 0,-2 1 0 0,-2 1 2 16,2 1 3-16,1-1 0 0,-3 1 0 15,0-1-3-15,0 0-2 0,0-1 3 16,-3 1-2-16,1 0 2 0,2 3-1 16,0-1 1-16,0 0-1 0,-2 1 2 15,2 1 4-15,0 0 3 0,-3 2-2 0,3 1 4 16,0 7 2-16,-1-12 0 0,1 12 3 16,0-10-3-16,0 10 2 0,0 0-1 0,-2-10 2 15,2 10 1-15,0 0-2 0,0 0 5 16,0 0-4-16,0 0 2 0,0 0-1 0,0 0 1 15,0 0 0-15,0 30 0 0,0-21 3 16,2 3 3-16,2 2-1 0,0 3-3 16,2 1 2-16,1 3-2 0,4 3 2 15,-1-3-3-15,0 2 0 0,2 8-5 0,6-2 3 16,-5-4-2-16,-5-3-6 0,3-1 2 16,2-3-1-16,-3 1-6 0,2-5-4 15,-6-3-5-15,4 1-4 0,-3-2-5 0,0-2-16 16,-3 0-6-16,0-5-19 0,-4-3-21 15,0 0-32-15,0 0-20 0,0 0-35 0,0 0-30 16,0 0-67-16,0-25-73 0,-4 17-286 16,1 0-121-16</inkml:trace>
  <inkml:trace contextRef="#ctx0" brushRef="#br0" timeOffset="30160.92">12014 10204 1675 0,'0'0'5'0,"0"0"21"16,0 0 9-16,0-10 3 0,0 10 3 0,0 0 7 15,0 0 6-15,-1-7 0 0,1 7 0 16,0 0 1-16,0 0-5 0,0 0-4 0,0 0-3 16,0 0-6-16,0 0-1 15,0 0-2-15,-40 15-1 0,32-7-2 0,2 1 3 16,-3 1-1-16,3 0 1 0,-3 1-1 15,5 1-3-15,-5-2-3 0,6-1-2 16,2 1-4-16,1 0 3 0,0 2-6 0,0-3 0 16,1-1-7-16,6 0 0 0,-1 0-3 15,4-2 0-15,-2-1-1 0,5-3-4 0,2 2 6 16,0-4-7-16,3 0 0 0,-18 0 2 16,34-2-1-16,-17 0 0 0,1 2-3 0,-1 0-1 15,-2 2 2-15,-15-2 3 0,28 2-2 16,-17 2 5-16,2 0 8 0,-7 2 2 15,5 4 6-15,-7-1 6 0,3 1-3 16,-3 4-5-16,-4-3 1 0,0 3-3 0,0 2-3 16,-2 1 1-16,-7 3-7 0,3-3-3 15,-5 2-9-15,5-1-7 0,-3-5-9 16,3 1-12-16,-1-3-12 0,3-3-23 0,-1 0-20 16,1-4-30-16,4-4-35 0,0 0-48 15,0 0-84-15,0 0-85 0,0-31-189 0,11 9-59 16</inkml:trace>
  <inkml:trace contextRef="#ctx0" brushRef="#br0" timeOffset="30363.35">12345 10115 1566 0,'0'0'45'0,"0"0"16"0,0 0 4 16,0 0-1-16,0 0 3 0,0 0 6 0,0 35-1 15,2-14 1-15,0 4-2 0,1 2-8 16,1 12-7-16,0 0-4 0,1 2-6 0,-1-8-5 15,-1 6-9-15,0-8-14 0,-1-4-21 16,3-1-16-16,-3-7-19 0,0-2-23 0,0-1-13 16,2-5-15-16,-3-1-30 0,1-6-19 15,-2-4-46-15,0 0-46 0,0 0-284 16,0 0-18-16</inkml:trace>
  <inkml:trace contextRef="#ctx0" brushRef="#br0" timeOffset="30545.39">12373 10332 1341 0,'0'-12'20'0,"2"5"27"15,3-1 11-15,-5 8-1 0,6-6 4 0,-6 6 5 16,0 0 9-16,0 0 3 0,28 14 4 16,-15-5-4-16,2 5-3 0,2 2-3 0,7 5-10 15,3 4-6-15,-8 1-7 0,3-1-8 16,-3-2-12-16,-4-1-17 0,-5-3-19 0,3-2-16 16,-3-1-19-16,-7-3-20 0,2-1-14 15,-3 0-26-15,-4-3-29 0,-1-1-55 16,-1 0-58-16,-7 0-262 0,1-4-10 15</inkml:trace>
  <inkml:trace contextRef="#ctx0" brushRef="#br0" timeOffset="30687.83">12341 10565 1361 0,'-9'-6'86'15,"1"1"34"-15,3-1 7 0,5 6-2 0,0-12 1 16,0 12 7-16,9-15 2 0,-3 7-1 16,5 0-7-16,4-1-15 0,2 3-11 0,6-2-21 15,0 2-32-15,1 0-33 0,1 3-43 16,3-1-56-16,1-2-67 0,-7 4-101 15,1 0-165-15,-4 0-229 0,-4 0-142 16</inkml:trace>
  <inkml:trace contextRef="#ctx0" brushRef="#br0" timeOffset="31647.92">12964 10004 1854 0,'-1'-10'46'16,"1"10"8"-16,0 0-5 0,0 0-1 0,0 0 7 15,0 0 8-15,0 0 12 0,0 0 6 16,0 0-7-16,14 19-5 0,-9-9-6 0,3 6-1 16,1 3-3-16,0 3-5 0,1-1-1 15,2 1 3-15,1 11 2 0,0-2-2 0,-3-6 1 16,1-2-7-16,-1-2-6 0,2 0 3 16,-4-3-12-16,-1 0-4 0,-1-5-4 15,2 1-4-15,-3-4-6 0,2-1-11 0,-3-1-5 16,-2-2-5-16,-2-6-6 0,9 8-10 15,-9-8-12-15,0 0-6 0,0 0 2 16,0 0-1-16,0 0-1 0,8-27 0 16,-10 15 0-16,0 2 1 0,2 10-1 0,-3-17-3 15,3 9-7-15,-1 0-12 0,1 8-14 16,-4-14-13-16,-1 8-19 0,5 6-14 0,-2-9-17 16,-1 3-22-16,3 6-33 0,-3-10-24 15,3 10-349-15,-5-10-67 0</inkml:trace>
  <inkml:trace contextRef="#ctx0" brushRef="#br0" timeOffset="32042.95">13125 10200 1501 0,'0'0'-11'0,"2"-8"16"0,-2 8 14 16,1-9 7-16,-1 9 7 0,0-12 5 15,5 4 1-15,-3 1 8 0,3-1 1 0,-4 0-3 16,4-2-4-16,4-1-3 0,-5-1-3 16,3 0-7-16,-4 2-1 0,7-1-3 0,-7-1-2 15,2 0-1-15,2 3-1 0,-4 1-6 16,0-2-3-16,1 2-2 0,-1 1-5 0,-1-1-2 15,-2 8-4-15,0-14-4 0,0 14-1 16,-2-10 2-16,2 10 0 0,-3-7 2 16,3 7 7-16,-7-8 5 0,7 8 5 0,-3-6 2 15,3 6 6-15,-5-6 4 16,5 6 3-16,0 0 2 0,-7-4 4 0,7 4 3 0,0 0 1 16,0 0 3-16,0 0-2 15,0 0 10-15,0 0 2 0,0 0 6 0,-3 25-1 16,5-17 0-16,2 4 1 0,0 0-3 15,4 3-7-15,2 1-4 0,-2 3-5 0,3 1-2 16,0-1-7-16,2 1 2 0,1-1-8 16,-4-1-4-16,-2 1-4 0,5 1-2 0,-4-5-7 15,-3-1-10-15,1-1-8 0,-4-1-8 16,2-3-9-16,2 1-8 0,-6-2-16 16,2 0-14-16,-3-8-14 0,0 9-17 0,0-9-17 15,0 0-25-15,0 0-22 16,0 0-42-16,0 0-41 0,0 0-385 0,0 0-126 15</inkml:trace>
  <inkml:trace contextRef="#ctx0" brushRef="#br0" timeOffset="32383.12">13338 10144 1617 0,'0'0'-8'16,"2"-12"37"-16,-2 12 19 0,0-8 7 16,0 8 4-16,0 0 5 0,7-7 3 0,-7 7 9 15,0 0 3-15,0 0 4 0,0 0 4 16,0 0-6-16,19 13-2 0,-12-3-9 15,-3-2-10-15,3 2-6 0,-1-1-9 0,-2 1-11 16,4-2-10-16,-1 1-7 16,2-1-9-16,0 0-7 0,-1-2-14 0,0-3-9 15,-8-3-9-15,0 0-9 0,27-3-2 16,-27 3 0-16,17-14 2 0,-10 6 0 0,-1 1 6 16,-2-5 2-16,3 0 6 0,-5 1 3 15,0-1 9-15,0 2 11 0,-2 1 5 0,5 1 2 16,-5 8-2-16,2-12-2 0,1 8 6 15,-3 4-4-15,5-8 1 0,-5 8 1 16,0 0 0-16,0 0 1 0,0 0-4 0,33 16 1 16,-20-6-4-16,-2-1-10 0,-1 3-14 15,4 0-13-15,-2-2-22 0,0 1-21 0,-2-5-18 16,-6 0-28-16,3 0-61 0,-1-1-63 16,-6-5-249-16,0 0-5 0</inkml:trace>
  <inkml:trace contextRef="#ctx0" brushRef="#br0" timeOffset="32775.36">13584 9924 1417 0,'0'0'39'15,"0"0"23"-15,0 0 6 0,0 0 4 16,0 0 7-16,0 0 1 0,0 0 3 0,25 19 5 16,-17-5-2-16,2-1 0 0,1 9-2 15,2-3-3-15,7 9-2 0,-7-3-8 16,4 4-1-16,-6-7-10 0,-1-1-6 0,1-1-6 15,-2-7-5-15,-3 1-4 0,1-5-3 16,-1-1-1-16,-4 0-4 0,5-2-2 16,-7-6-9-16,0 0-11 0,0 0-7 0,0 0-5 15,24-18 2-15,-17 9-1 0,-4 1 4 16,4-2-7-16,-3 2 5 0,0 1-1 16,1 1-2-16,0 0 3 0,-2 0 1 0,-3 6 5 15,0 0 6-15,13-8 4 0,-13 8 2 16,11-4 3-16,-11 4 2 0,0 0-2 0,0 0 3 15,28 8 3-15,-28-8 1 0,13 4 1 16,-9 2 5-16,-4-6 6 0,10 10 2 0,-9-3-4 16,-1 3-3-16,-1 4-4 15,-4 3 0-15,-2-3-7 0,-3 5-16 0,-1-2-21 0,0 1-26 16,-1-1-33-16,-1-5-36 16,0-2-60-16,-2-2-79 0,2-3-131 0,0-1-65 15,-2-4-230-15,15 0-169 0</inkml:trace>
  <inkml:trace contextRef="#ctx0" brushRef="#br0" timeOffset="35028">20468 9607 1891 0,'4'-6'24'0,"-4"6"7"0,0 0 5 16,0 0-2-16,0 0 1 0,0 0 8 15,0 0 4-15,0 0 3 0,0 0 1 0,0 0 0 16,0 0-1-16,-6 24 2 0,6-15 0 15,0 3 5-15,0 5 4 0,0 5 4 0,0 1 3 16,2 9-2-16,-2 10 0 0,4 5-1 16,-3 0-5-16,1 1-8 0,1 2-3 15,-1 1-9-15,-2-2-17 0,0-2-18 0,0-12-25 16,0-6-29-16,0-6-31 0,0-2-33 16,0-4-30-16,-2-3-61 0,-1-4-72 0,0-4-95 15,3-6-265-15,0 0-132 0</inkml:trace>
  <inkml:trace contextRef="#ctx0" brushRef="#br0" timeOffset="35295.78">20315 9879 1860 0,'0'-17'79'15,"0"0"14"-15,2 3-7 0,5 0-9 0,-1 1 1 16,3-1 4-16,4-1 5 0,5 1 4 16,8-7-4-16,2 5-5 0,1 0-10 15,8 5-4-15,-3-1-9 0,2 6-4 0,-8 2-10 16,-5 2-6-16,-2 0-16 0,4 4-8 15,-9-2-10-15,-1 2-1 0,1 2-3 0,-6 2 5 16,-5 2 6-16,-3 0 7 0,-2-8 3 16,-8 21 3-16,-4-7 4 0,-1 1 4 15,-11 5-3-15,-5-1-1 0,0-1-1 16,1-1-5-16,7-3-2 0,-1-5-15 0,9-1-15 16,-2-2-24-16,4-2-30 0,4-2-36 15,7-2-41-15,-14 0-43 0,14 0-59 0,0 0-77 16,-3-16-87-16,9 7-233 0,-1-5-135 15</inkml:trace>
  <inkml:trace contextRef="#ctx0" brushRef="#br0" timeOffset="35635.98">20786 9563 1655 0,'9'-4'13'0,"-9"4"33"0,0 0 7 15,8-6 6-15,-8 6 0 0,0 0 3 16,0 0 7-16,8-4 8 0,-8 4 4 0,0 0 0 15,0 0-1-15,0 0-5 0,0 0 3 16,0 0-1-16,23 12-6 0,-23-12 0 0,4 7-4 16,-4-7-9-16,4 12 0 0,-2-4-6 15,3-1-4-15,-2 3-6 0,0-2-1 16,1 2-6-16,1-1 0 0,-4 3-5 0,2-2-1 16,1 1-2-16,1 1-5 0,-4-2 1 15,2 2-7-15,-1-1 11 0,0 3-11 0,1 0 0 16,-3-1 0-16,0 1-5 0,0 1 2 15,0 1-6-15,-3 4 2 0,-1-3-2 16,4 2-2-16,-3 1-8 0,2-3-9 16,-1 2-17-16,-1-1-11 0,3-1-14 0,0-3-21 15,-2 1-22-15,0-1-25 0,2-2-30 16,0-2-35-16,-3-3-61 0,2-1-77 0,1-6-76 16,-5 10-168-16,5-10-70 0</inkml:trace>
  <inkml:trace contextRef="#ctx0" brushRef="#br0" timeOffset="36054.81">20855 9779 1544 0,'4'-6'85'0,"1"-2"19"0,-4 2-5 0,2-2-5 16,4 2-12-16,-1-1-4 0,1-1-2 15,1 0-1-15,5-2-3 0,2 0-11 16,2 3-5-16,3-3-4 0,1 0-17 0,1-2-15 15,3 3-11-15,0-1-21 0,1 0-11 16,-5-1-6-16,1 1-11 0,-3-2 0 16,-2 1 2-16,-1-3 5 0,-4 3 7 0,-1-1 8 15,-2 2 10-15,-3 1 11 16,-1-1 11-16,0 0 9 0,-4 1 6 0,1 1 12 16,-2 0 5-16,5 0 8 0,-5 8-2 15,0-9 4-15,0 9 2 0,0-10 2 0,0 10 0 16,0 0-2-16,0 0 3 0,0 0-1 15,0 0 6-15,0 0 1 0,0 0 1 0,-3 39-5 16,3-24-2-16,0 5-7 0,3 1-3 16,-3 2-4-16,0 6-6 0,0 0-6 0,0 2 1 15,0 1-4-15,-3 8-2 0,1-2-8 16,4-7 4-16,-2 9-9 0,0-3-2 0,0-8-1 16,3 2-32-16,-3-2-19 0,2 1-35 15,-2-9-40-15,2-1-51 0,0-7-61 16,0-1-95-16,5-2-136 0,-3-7 34 0,5 1-217 15,-9-4-134-15</inkml:trace>
  <inkml:trace contextRef="#ctx0" brushRef="#br0" timeOffset="36591.44">21768 9419 1806 0,'0'0'39'16,"0"0"19"-16,11-4 1 0,-11 4 4 15,0 0 6-15,0 0 12 0,0 0 11 0,0 0 11 16,11 10 1-16,-11-10 0 0,7 9-2 16,-4-1 1-16,-1 2-12 0,3 2-8 0,0 3 2 15,-4 3-8-15,6 5-2 0,-2 2-6 16,-2 12-10-16,4 2-4 0,-2 0-9 16,-4 0 2-16,-1-4-5 0,2-4-4 0,-2-2-5 15,0 2-6-15,0-4-13 0,-2-2-8 16,2-3-14-16,0-5-15 0,0-3-18 0,0-1-23 15,0-3-37-15,0-6-40 16,0-4-57-16,0 0-46 0,0 0-71 0,0 0-80 16,-6-29-7-16,4 13-183 0,0-3-84 15</inkml:trace>
  <inkml:trace contextRef="#ctx0" brushRef="#br0" timeOffset="37003.06">21802 9662 1484 0,'5'-6'-5'0,"-5"6"24"0,5-6 2 15,-5 6 1-15,3-8-3 0,4 4 4 16,-2 0 6-16,-5 4 12 0,14-6 8 16,-5 4 9-16,-9 2 2 0,19-3-4 0,-7 3 2 15,1-2-10-15,0 0-7 16,0 2-3-16,-1-2-5 0,1 0-1 0,0 0-5 16,0-2-8-16,2-2-12 0,3-2-13 15,-3-1-9-15,-2-1-5 0,0-1-3 0,2-5-6 16,-4 5 0-16,-1-5 5 0,-2 3 8 15,2-3 6-15,-7 2 12 0,2 1 15 0,0 1 13 16,-3 0 15-16,-2 3 9 0,1 1 11 16,-1 8 11-16,0-14 4 0,0 14-2 0,-1-12 1 15,1 12 0-15,0 0 2 16,-9-5 0-16,9 5-2 0,0 0 2 0,0 0 9 0,0 0 0 16,-6 31-3-16,6-16-3 15,-3 7-3-15,1 3-9 0,0 2-6 0,-1 2-4 16,6 0-7-16,-3 0-7 0,4 0-7 15,-1-3-15-15,-1-5-15 0,-1-3-23 16,2 1-18-16,1-5-22 0,-1-2-23 0,-1-3-27 16,2-1-33-16,-4-8-28 0,7 0-38 15,-7 0-21-15,0 0-20 0,12-19-8 0,-7 7-2 16,-1-4 2-16,3 5-349 0,-1-5-99 16</inkml:trace>
  <inkml:trace contextRef="#ctx0" brushRef="#br0" timeOffset="37318.05">22176 9638 1574 0,'8'-13'17'0,"-3"3"41"15,2 2 19-15,-3 2 4 0,-2 2-1 16,-2 4 4-16,7-3 7 0,-7 3 8 15,0 0 7-15,0 0 5 0,0 0-2 16,0 0 7-16,16 19-4 0,-13-11-4 0,1 3-14 16,1-1-6-16,-3 0-10 0,2 1-7 15,3-1-4-15,-1 0-8 0,3 0-17 0,-1-2-8 16,1-3-8-16,2-1-16 0,2-2-21 16,-2-2-5-16,-11 0-10 0,28-6-4 15,-11-1-5-15,-3-1-4 0,2-2 4 0,-5-2 4 16,2-1 7-16,-2-1 9 0,-3 0 16 15,1 3 19-15,-3-1 10 0,1 2 7 16,-3 3-1-16,3-1 3 0,-3 2-7 0,-4 6 2 16,4-6-6-16,-4 6 5 0,0 0 6 15,0 0-1-15,20 14 0 0,-14-6-9 16,-2 3 0-16,3 5-9 0,2-1-6 0,-3 1-16 16,1-1-21-16,0 1-19 0,0-4-15 15,-4-1-19-15,1-3-18 0,3 0-23 0,-3-2-30 16,-4-6-29-16,0 0-21 0,0 0-40 15,16-14-15-15,-15 3-19 0,6-1-388 16,-3-6-154-16</inkml:trace>
  <inkml:trace contextRef="#ctx0" brushRef="#br0" timeOffset="37687.85">22681 9339 1667 0,'7'-10'8'16,"-2"2"35"-16,-2 5 24 16,-3 3 4-16,10-4 12 0,-10 4 15 0,0 0 9 15,0 0 5-15,10 15 8 0,-10-15 6 16,2 18 0-16,-2-5 7 0,2 5 3 0,1 1-4 15,-3 3 2-15,1 1-7 0,-1 7-4 16,3-1-12-16,-3 0-9 0,-4 0-2 0,4 0-7 16,-3-4-9-16,3-2-15 0,0-3 3 15,0-5-13-15,0-1-7 0,0-2-28 0,0-3-3 16,0-9-19-16,4 8-19 0,-4-8-12 16,0 0-18-16,0 0-4 0,26-15-4 15,-13 5-1-15,0 0 5 0,0 2 4 0,2-1 4 16,-2 1 5-16,0 2 2 0,1 0 6 15,-1 2 16-15,-3 0 11 0,3 0 11 16,-13 4 0-16,21-2 4 0,-21 2 11 16,25 2 1-16,-12 0-4 0,-3 2 8 0,-2 0 0 15,2 2 7-15,-2 2 4 0,-6 0 0 16,1 1 2-16,-3 3 8 0,-5 0-2 0,-3 1-8 16,-5 3-5-16,-14 5-7 0,1-1-20 15,-4-5-40-15,0 1-52 0,2-8-65 0,0 0-84 16,5-6-119-16,-2-2-161 0,2-2 31 15,-1-2 52-15,-1-8-219 0,-6-5-146 0</inkml:trace>
  <inkml:trace contextRef="#ctx0" brushRef="#br0" timeOffset="38871.41">15231 10575 1916 0,'0'0'85'0,"13"-4"10"15,-13 4-6-15,0 0-1 0,0 0 8 0,0 0 3 16,0 0 5-16,0 0 1 0,14-4 3 16,-14 4-6-16,0 0-6 0,0 0-2 0,3-8-7 15,-3 8 6-15,0 0 0 0,0 0-1 16,3-7 0-16,-3 7 1 0,0 0 1 16,0 0-1-16,0 0-10 0,0 0-9 0,-8-12-5 15,8 12-11-15,0 0-2 0,0 0-6 16,-10-6-7-16,10 6-11 0,0 0-12 15,0 0-2-15,0 0-9 0,0 0-4 16,-16-2-3-16,16 2 2 0,0 0-3 0,0 0-3 16,-27 12-3-16,16-10 5 0,1 4-6 15,-1-1 9-15,-2 3-7 0,4-2 3 0,-6 0-1 16,2 1 0-16,2-1 2 0,-2 0-4 16,5 2 4-16,-1 0-3 0,3-2-3 0,6-6-4 15,-8 9 0-15,3-1-6 0,5-8-2 16,2 12-8-16,-2-12-11 0,11 10-9 15,-3-7-4-15,-8-3-3 0,31 2 3 0,-10-2 5 16,1 0 2-16,1 0-1 16,1 0 2-16,-2 0-1 0,-3 0-1 0,-2 2 3 0,-1-2 1 15,-1 2 10-15,-1 0 10 16,-14-2 20-16,17 4 11 0,-17-4 17 0,12 4 9 16,-12-4 14-16,6 4-8 0,-6-4 13 15,0 0-22-15,-6 16 6 0,-1-7-8 0,-3 1 1 16,1 2-4-16,-3-1-7 0,-4 1 10 15,3-2-17-15,1 2-4 0,-1-3-21 0,1-1-19 16,4-2-21-16,0 0-26 0,1-2-25 16,7-4-29-16,-5 4-37 0,5-4-39 15,0 0-40-15,0 0-62 0,0 0-84 0,22-16-40 16,-9 8-223-16,5 0-151 0</inkml:trace>
  <inkml:trace contextRef="#ctx0" brushRef="#br0" timeOffset="39270.18">15642 10592 1803 0,'4'-6'14'0,"-4"6"10"15,2-7 6-15,-2 7-3 0,0-8 3 16,0 8 5-16,2-10 1 0,-2 10 4 0,-4-9 3 16,4 9 6-16,-4-8-1 0,4 8-3 15,-12-4 0-15,12 4-4 0,0 0 6 0,-16 2-5 16,16-2 3-16,-18 10 7 15,9-3 6-15,-1 3-3 0,4 2-2 0,-1-1-3 16,4 3-5-16,2 0-4 0,2-1-1 16,-1 3-9-16,7-5-9 0,-1 3-12 0,7-2-10 15,-1-4-3-15,-2-4-8 0,6-4-9 16,-1 0-10-16,1-4-9 0,4-4-4 0,0-2 0 16,-5 0 1-16,-1-3 11 0,0 1-2 15,-5-2 5-15,-4 5 7 0,2-1 5 16,-1 0 15-16,-3 2 6 0,-1 1 9 0,-2 7-2 15,2-10-1-15,-2 10 0 16,3-8-1-16,-3 8-2 0,0 0-1 0,0 0 1 0,0 0-5 16,0 0-6-16,0 0-9 15,21 16-13-15,-14-11-15 0,-1 3-17 0,3-2-21 16,-1 2-21-16,-1-2-20 0,-1-2-32 16,-6-4-42-16,11 7-60 0,-11-7-291 0,11 0-47 15</inkml:trace>
  <inkml:trace contextRef="#ctx0" brushRef="#br0" timeOffset="39736.64">15876 10507 1520 0,'0'0'40'0,"0"0"22"0,0 0 5 15,12-6 5-15,-12 6 5 0,0 0 4 16,0 0-1-16,13 20 3 0,-10-9-2 16,2-1-8-16,2 0-8 0,-3 1-4 15,3 1-8-15,-1-1-7 0,-2-1-9 0,1-2-8 16,-2 0-4-16,2-2-4 0,-5-6-4 15,8 5-12-15,-8-5-15 0,0 0-9 0,0 0-1 16,20-17-6-16,-12 7 7 0,0 0-3 16,0-5 1-16,-1 3 2 0,-1-1 3 15,3 3 2-15,-6-1 6 0,7 1 1 0,-5 2 3 16,-4 2 5-16,-1 6 8 0,13-11 10 16,-13 11 11-16,9-6 7 0,-9 6 0 15,11-4 4-15,-11 4-2 0,0 0-2 0,21 10 2 16,-21-10-6-16,15 9-1 0,-3-3-1 15,-7 2-4-15,4 0-3 0,0-1-3 16,-6 1-2-16,7-2-4 0,-5 0-8 16,-2-2-8-16,-3-4-5 0,11 5-10 0,-11-5-7 15,11 0-14-15,-11 0-11 0,0 0-4 0,19-11-4 16,-10 3 6-16,0-2 5 0,-1 3 4 16,1-3 6-16,-1 0 3 0,1 3 6 15,-2-1 8-15,0 0 5 0,-1 4 8 0,2 0 10 16,-8 4 6-16,14-1-1 0,-14 1 5 15,0 0-4-15,23 5-1 0,-15 1-6 0,2-2-6 16,-4 4-15-16,2-2-16 16,-3-1-21-16,3 3-28 0,-6-2-23 0,-2-6-25 15,5 8-40-15,-5-8-37 0,0 0-354 16,0 0-64-16</inkml:trace>
  <inkml:trace contextRef="#ctx0" brushRef="#br0" timeOffset="40012.01">16375 10496 1579 0,'7'-4'50'16,"-7"4"23"-16,6-8 8 0,4 4 1 0,-4 0 10 15,-6 4 3-15,23-4 5 0,-8 1-1 16,3 1-2-16,2-2-7 0,-4 4-9 0,2-2-7 16,-1 0-14-16,1 0-17 0,-4 0-14 15,1 0-14-15,-2 0-13 0,2-2-9 0,-5 2-8 16,-2-4 2-16,-8 6 5 16,10-8 11-16,-10 8 10 0,0-11 14 0,0 11 9 15,0 0 9-15,-18-8 21 0,18 8 5 16,-26 0 14-16,26 0 17 0,-31 10 7 0,17-2-1 15,0 3-16-15,4 3 6 0,0 0-11 16,7 3-10-16,3 0-11 0,3 1-5 16,7 3-23-16,3-2-26 0,8 4-41 0,1-5-33 15,-1-8-44-15,0-2-51 16,7-5-62-16,-6-4-112 0,7-1-147 0,-4-4 30 16,-1-2 51-16,-1-2-171 0,-5 0-68 15</inkml:trace>
  <inkml:trace contextRef="#ctx0" brushRef="#br0" timeOffset="40537.33">17498 10352 1668 0,'-9'-8'81'0,"5"2"16"16,4 6-3-16,-11-8-2 0,5 6 1 15,6 2 5-15,-20 0 2 0,20 0 4 0,-21 8 5 16,8 0-2-16,-4 5 2 0,3 1-12 16,-3 4-7-16,7-1-3 0,-3 3-7 15,4 1-14-15,7-3-3 0,0-1-17 0,2-1-18 16,4-1-21-16,0-1-21 0,3-5-28 16,2-1-36-16,-1-4-41 0,5-2-49 0,-13-2-57 15,22-6-87-15,-9 0-80 0,0-2-277 16,-5 1-164-16</inkml:trace>
  <inkml:trace contextRef="#ctx0" brushRef="#br0" timeOffset="40852.93">17528 10379 1809 0,'0'0'16'0,"7"-6"14"0,-7 6-2 0,0 0-3 16,6-6 5-16,-6 6 16 0,0 0 18 16,0 0 18-16,0 0 12 0,12 16 9 0,-12-5-2 15,0 1-4-15,-3 4-3 0,3-1-14 16,0 3-10-16,3-1-4 0,-2 1-11 0,3-3-1 15,5 1-12-15,0-7-17 0,-1 1-15 16,5-4-14-16,0-2-17 0,0-6-11 16,4-2-7-16,1-2 2 0,0-7 0 15,-5 1 8-15,-3 0 8 0,-2-1 12 16,-5-1 14-16,1 3 8 0,-8-5 21 0,1 4 4 16,-3-3 11-16,-5 3 5 0,0 2-3 15,1 4-7-15,-1-1-4 0,1 1-2 0,-2 2-16 16,1 0-12-16,11 4-15 0,-15 0-21 15,15 0-21-15,0 0-19 0,0 0-24 0,0 0-21 16,0 0-25-16,0 0-21 0,0 0-10 16,0 0-21-16,0 0-8 0,39 10-4 0,-25-10 10 15,-14 0-358-15</inkml:trace>
  <inkml:trace contextRef="#ctx0" brushRef="#br0" timeOffset="41283.46">17732 10377 1416 0,'17'-2'9'0,"-7"2"42"0,2 0 20 0,-12 0 12 16,15 2 5-16,-15-2 5 15,8 2 4-15,-8-2 4 0,8 8 13 0,-3-3-9 16,2 3-2-16,-6 2 4 0,6 0-8 15,-1 1-8-15,-1 5-4 0,2-2-8 16,-4-1-8-16,7 3-4 0,-7-1-6 0,4-1-11 16,-1-1-4-16,-1-3-14 0,2-2-10 15,-4-1-12-15,2-1-8 0,2-4-12 0,-7-2-14 16,0 0-6-16,0 0-4 0,26-10 1 16,-21 5-3-16,6-7-4 0,-2 1-2 0,-3-3-7 15,6-1 5-15,-4-1 7 16,-2 4 7-16,-1 3 11 0,2-1 7 0,-4 4 8 15,2-2 4-15,0 4 5 0,-2-1 13 16,-3 5 12-16,12-6 13 0,-12 6 8 0,0 0 0 16,0 0 0-16,23 6 2 0,-17-3-6 15,6 1 1-15,-6 2-9 0,4 0-6 0,2 0 1 16,-1-2-14-16,-3 0-4 0,1 0-8 16,-1-2-7-16,-8-2-12 0,13 2-5 0,-13-2-6 15,15-6-6-15,-9 0-4 0,1 2-3 16,-1-4 5-16,4 0-4 0,-5-1-4 15,5-5-5-15,-4 4 2 0,4-3 4 16,-3 3 6-16,0 2 2 0,1 0 6 0,-2 4 7 16,4 0 6-16,-2 2 3 0,-8 2 1 15,17 0 1-15,-17 0 3 0,16 6-3 16,-8 0-4-16,2-2-7 0,0 4-10 0,-2-2-20 16,1 1-39-16,-1-3-31 0,-3 2-32 15,-5-6-43-15,11 4-42 0,-11-4-409 0,10 2-140 16</inkml:trace>
  <inkml:trace contextRef="#ctx0" brushRef="#br0" timeOffset="41687.83">18500 10225 1814 0,'0'0'35'0,"0"0"18"16,14 14 6-16,-11-3 10 0,-3 3 7 16,7 5 3-16,-5 5 11 0,2 5 8 0,3 10 9 15,-2 4-6-15,0 0-13 0,5 3-10 16,-7 1-1-16,4-3-11 0,-3 3-20 15,-2-6-14-15,3-8-23 0,-5-6-26 16,0-7-24-16,0-5-8 0,0-3-15 0,-3-6-14 16,1 0-8-16,2-6 1 0,0 0-8 15,0 0-5-15,-19-18 10 0,10 5 3 0,1-5 16 16,-3-1 9-16,2-7 17 0,3 1 18 16,-4 1 16-16,9-3 15 0,1 6 12 15,-2-3 1-15,4 3 0 0,-1-4-5 0,6 2-2 16,-1 1 3-16,6 1 2 0,-1 6 1 0,-3-3 1 15,5 6 0-15,0 1 1 16,-1 1 2-16,3 4 1 0,-1 2 5 0,-2 0 8 16,0 4 4-16,-12 0 8 0,17 2 7 15,-8 4 15-15,-3-2-2 0,-4 2 4 0,3 2 11 16,-3-2 7-16,-2-6 0 0,-5 17 5 16,-2-9-5-16,4 4-14 0,-6-3-17 15,-2 1-26-15,3-2-28 0,-3-3-37 0,0 1-40 16,0-2-46-16,0-4-58 0,11 0-71 15,0 0-76-15,-17-8-87 0,17 8-232 0,0-9-140 16</inkml:trace>
  <inkml:trace contextRef="#ctx0" brushRef="#br0" timeOffset="42029.68">18759 10365 1710 0,'4'-2'79'0,"-4"2"26"0,0 0-6 15,4-8-14-15,-4 8-6 0,0 0-8 0,-4-9 2 16,4 9-1-16,0 0 3 0,-11-6-6 15,11 6-5-15,0 0-8 0,0 0-1 0,-30 15-3 16,17-5 2-16,2 4 0 0,3-1-1 16,-2 1-2-16,0 2-4 0,5-3-7 15,2 1-3-15,-2-2-5 0,8-3-13 0,-1 1-7 16,0-4-11-16,2-2-13 0,-4-4-16 16,13 4-12-16,-13-4-13 0,22-4-7 15,-14 0 0-15,3-4 9 0,2 0 4 16,-4-3 7-16,-3 1 6 0,6 0 8 0,-9 2 9 15,4-1 8-15,-3 1 7 0,-1 2 6 16,-3 6-3-16,6-10 1 0,-4 6 0 0,-2 4-3 16,0 0 0-16,0 0-2 0,0 0-2 15,0 0-8-15,0 0-7 0,19 10-10 0,-12-4-14 16,-3 0-18-16,3 2-12 0,0-1-21 16,-2-1-26-16,3-2-34 0,-5 0-39 0,-3-4-40 15,13 6-318-15,-13-6-54 0</inkml:trace>
  <inkml:trace contextRef="#ctx0" brushRef="#br0" timeOffset="42735.73">18936 10367 1514 0,'2'-8'74'0,"1"3"33"16,-3 5 10-16,1-6-5 0,-1 6-13 15,0 0-12-15,0 0 1 0,0 0 7 16,0 0 5-16,0 0 5 0,0 0 5 0,17 17-11 16,-12-7 2-16,0 0-5 0,-4 1-5 15,1-1-11-15,5 2-1 0,-4 0-5 0,0-3 6 16,2-1-14-16,-3 2 0 0,1-4-9 15,-2 0-1-15,-1-6-11 0,4 5-13 0,-4-5-24 16,0 0-23-16,0 0-17 0,20-13-14 16,-16 5-12-16,5 0-9 0,-3-4-6 15,1 3-2-15,1-1 6 0,2 2 9 16,-7 0 7-16,7 2 7 0,-7 1 5 0,4 1 13 16,-7 4 10-16,8-2 15 0,-8 2 14 15,0 0 8-15,16 6 9 0,-7-1 11 0,-8 1 1 16,8 4-6-16,-5 0-3 0,3 2 0 15,-1-1 1-15,1 1 2 0,0 0-10 0,1-1-2 16,-2-1-8-16,1-2-10 0,-2-1-8 16,-2-1-8-16,4-2-8 0,-7-4-15 15,11 4-9-15,-11-4-11 0,0 0-6 0,21-10-8 16,-16 4-19-16,4 1-11 0,-3-3-11 16,1 0 3-16,-1-1 9 0,1 3 9 15,-4 2 17-15,0-2 5 0,-3 6 9 16,10-6 20-16,-10 6 21 0,0 0 27 0,0 0 26 15,0 0 26-15,15 8 7 0,-8-2 3 16,-2 2 2-16,3 1-4 0,-2 1 5 0,1 1-14 16,1 1-9-16,4 0-4 0,-4-5-3 15,3 3-8-15,-3-4-7 0,6 0-2 0,-6-3-18 16,0-1-14-16,-8-2 2 0,23-3-3 16,-8-3 0-16,0-2-4 0,-4 2 3 0,4-1 1 15,0-1-2-15,-2 2 2 16,2 0 1-16,-2 4 1 0,-2-2 2 0,-11 4 5 0,18 6 16 15,-8 2 19-15,0 4 20 16,-4 1-2-16,6 10 1 0,-7 2 10 0,0 3 3 16,-2 13 5-16,-1 0-7 0,-4 1 8 15,-3-1-5-15,2-2-6 0,-2-2-7 0,-7-4-8 16,2-8-13-16,1-4-12 0,1-5-2 16,-6-4-1-16,4-3-9 0,-3-3 0 15,5-6-9-15,8 0-2 0,-23-10 1 0,15 1 4 16,1-9-7-16,4-1-5 0,0-9-1 15,6 1-17-15,5-13-18 0,14-9-24 0,1-1-23 16,3 5-27-16,7 0-25 0,-4 2-19 16,6 2-27-16,-2 5-38 0,-7 7-75 0,-3 4-115 15,-5 7 10-15,-3 6-192 16,-7 1-94-16</inkml:trace>
  <inkml:trace contextRef="#ctx0" brushRef="#br0" timeOffset="44428.84">17484 8885 1623 0,'10'2'4'0,"-10"-2"20"0,0 0 7 16,0 0 11-16,0 0 6 0,0 0 3 15,0 0 7-15,0 0 12 0,0 0-1 0,0 0 3 16,0 0-3-16,18-2-2 15,-18 2-4-15,0 0 3 0,0 0-5 0,13-4-1 16,-13 4-1-16,5-2 4 0,-5 2 2 16,0 0 7-16,13-4-3 0,-13 4-1 0,0 0 1 15,15-4 0-15,-15 4-1 0,17-6 0 16,-17 6 0-16,19-6-7 0,-5 1-4 0,1-1-1 16,7-4-10-16,2 0-5 0,11-5-3 15,1-3-4-15,11-7-5 0,-1-1-1 16,4 1-2-16,4-4-8 0,0-2-3 0,2 0-3 15,-2-2-2-15,3 2-3 0,-1 2-1 16,1-4-1-16,-1 2 0 0,0-1-5 16,3-1 7-16,-1 0-8 0,4-2-3 15,16-11 4-15,4-5-3 0,2 1-4 0,-2-1-7 16,2 1-7-16,-2-1-7 0,-2 0 3 16,1 7-1-16,-19 9-2 0,0 2-3 0,1-2 1 15,-4 0 2-15,-3 4 1 0,0 0 6 16,-7 3-2-16,1-1 6 0,2 2 2 0,-5-2 4 15,2 2 1-15,-3 2 2 0,2 0 2 16,-3-1 4-16,-6 7-4 0,-2 1 5 16,-4 3-3-16,-4-1 5 0,-5 4-3 0,-7 4-4 15,-2 1-4-15,-4 1-4 0,0 2 0 16,-5 0-1-16,4 0-3 0,-10 4-5 16,10-6-6-16,-10 6-10 0,6-4-17 0,-6 4-17 15,0 0-15-15,9-5-28 0,-9 5-33 16,0 0-42-16,0 0-65 0,0 0-110 15,0 0-266-15,0 0-128 0</inkml:trace>
  <inkml:trace contextRef="#ctx0" brushRef="#br0" timeOffset="45586.92">17484 8828 1537 0,'0'0'-76'0,"10"-4"39"15,-10 4 18-15,6-5 15 0,-6 5 5 16,9-4 7-16,-9 4 18 0,8-2 8 0,-8 2 13 15,9-4 3-15,-9 4 6 0,0 0 5 16,11-4 3-16,-11 4 0 0,0 0 4 0,11-4-5 16,-11 4 2-16,0 0-1 0,9-4-5 15,-9 4-1-15,10-2-3 0,-10 2-3 16,0 0-1-16,11-6-1 0,-11 6-1 16,6-2-4-16,-6 2 1 0,0 0 2 15,0 0 1-15,0 0 4 0,0 0 2 0,0 0 6 16,0 0-3-16,0 0 5 0,0 0-2 15,0 0 3-15,0 0-5 0,0 0-1 0,-13 28-6 16,5-21-1-16,-2 5-6 0,-2 0-3 16,1 0-10-16,1 1 1 0,-1-1 0 0,-2-1-7 15,2 1-2-15,-2-1 0 0,0-1 0 16,5-2-2-16,0 0 2 0,-2-1 1 0,7-3-6 16,3-4 6-16,-12 10 1 0,12-10-2 15,0 0-5-15,-6 6-2 0,6-6 2 16,0 0-6-16,0 0 2 0,0 0-2 15,0 0-5-15,0 0 2 0,0 0-2 16,0 0-6-16,0 0 7 0,0 0-3 0,0 0 1 16,0 0 0-16,0 0 3 0,32 2-7 15,-32-2 6-15,15 0-1 0,-15 0-1 0,25 1-4 16,-11-1-2-16,1 2 3 0,9-2 3 16,-3 0-2-16,3 2-2 0,2-4-4 15,1 2-1-15,-4 0-11 0,-2-2-12 0,4 2-9 16,-11 0-10-16,3 0-9 0,-1-1-13 15,-6 1-23-15,3-2-31 0,-13 2-46 0,13-8-68 16,-6 2-124-16,-2 0-114 16,-5-1 45-16,0-1-194 0,0 8-120 0</inkml:trace>
  <inkml:trace contextRef="#ctx0" brushRef="#br0" timeOffset="46460.7">17599 8793 1581 0,'0'0'-20'0,"0"0"30"15,0 0 22-15,0 0 10 0,8-6 9 0,-8 6 10 16,0 0 7-16,0 0 7 0,0 0 6 15,0 0 4-15,0 0 2 0,5-6 0 0,-5 6 4 16,0 0-2-16,0 0-1 0,0 0-2 16,0 0 2-16,0 0-7 0,0 0-2 15,0 0 4-15,0 0 1 0,0 0-2 0,0 0-9 16,26 14-4-16,-19-8-4 16,-1 4-8-16,1 1-2 0,-1 1-4 0,3 0-9 15,-3 0-10-15,4-1-7 0,-7 1-18 16,6-3-12-16,-5 1-19 0,-2-2-16 0,5 0-20 15,-3-3-22-15,-4-5-39 0,4 6-55 16,-4-6-89-16,0 0-142 0,0 0-29 0,0 0-228 16,0 0-159-16</inkml:trace>
  <inkml:trace contextRef="#ctx0" brushRef="#br0" timeOffset="47272.16">20534 7213 1727 0,'0'0'30'0,"0"0"37"16,15-9 13-16,-15 9 7 0,0 0 7 0,1-10 11 15,-1 10 13-15,0 0 15 0,0 0 11 16,-1-10 0-16,1 10 5 0,0 0 1 16,0 0-8-16,-12-10-7 0,12 10-14 0,0 0-6 15,0 0-8-15,0 0-10 0,-15 18-8 16,14-8-8-16,-4 7-2 0,1 5-7 0,1 5-2 15,1 15-3-15,1 3-8 0,-4 3-1 16,0 3-11-16,2 0-12 0,-1-1-19 0,-4-7-21 16,5-2-17-16,-2-10-21 15,4-6-27-15,-3-6-16 0,2-3-21 0,2-2-22 16,-1-5-40-16,-2-1-44 0,1-6-48 16,2-2-71-16,0 0-55 0,0 0-50 0,-15-16-297 15,10 5-225-15</inkml:trace>
  <inkml:trace contextRef="#ctx0" brushRef="#br0" timeOffset="47631.86">20370 7466 1989 0,'0'-24'54'16,"-3"7"24"-16,6 1 0 0,-2 3-5 16,6 1-6-16,-1-2-8 0,6 1 0 0,4-3 9 15,2 1 5-15,12-3 5 0,-9 5 1 16,4 1-3-16,-2 3-12 0,-3 3-4 16,-4 2-7-16,4 4-3 0,-4 0 0 15,-16 0-7-15,25 8-3 0,-14-4 7 0,-2 1 4 16,-3 3 6-16,-4 0 10 0,1 1 12 15,-3 1 8-15,0-10 9 0,-5 19-2 16,0-5 1-16,2-2-2 0,-2-1-4 0,-2 5-9 16,-3-1-11-16,1 5-1 0,-1-3-9 15,-2 1-4-15,-1 0-6 0,0-1-6 0,8-1-3 16,-5-1-6-16,4-1-2 0,-1-2-7 16,4-3-6-16,-2 3-5 0,3-4-4 0,-1 1-4 15,3-9 0-15,5 16-2 0,1-6 0 16,-1-5-1-16,4 3-5 0,-1-2 0 15,0 0-11-15,3-2-10 0,3-3-18 16,0 1-13-16,-14-2-21 0,27 2-18 0,-14-2-11 16,-13 0-23-16,23 2-20 0,-23-2-26 15,19-4-28-15,-19 4-42 0,15-3-45 16,-8 1-50-16,-7 2-61 0,6-8-34 0,-6 8-217 16,0-10-146-16</inkml:trace>
  <inkml:trace contextRef="#ctx0" brushRef="#br0" timeOffset="48270.09">20665 7561 1765 0,'0'0'79'15,"-5"-6"31"-15,5 6 2 0,0 0-7 0,0 0-8 16,0 0-2-16,13-13 6 16,-13 13-2-16,20-4-5 0,-5 0-6 0,1 4-10 15,5-2-8-15,2 0-6 0,2 2-13 16,-2 0-12-16,-1-2-14 0,-1 0-14 16,-2 0-8-16,-1 2-6 0,-1-4-11 0,-4 2-4 15,-2-1-3-15,2-1 3 0,-4-2 2 16,-5 0 1-16,3-2 15 0,-7 8 0 0,2-15 7 15,-4 7 0-15,2 8 13 0,-13-18 13 16,2 12 7-16,-1-1 8 0,2 3 0 0,10 4-2 16,-19-4 3-16,19 4-3 0,-20 4-2 15,12 2-2-15,-4 1 3 0,6 5-13 16,-1 2 3-16,4-3-6 0,1 3-3 16,-1 0-3-16,6-1-17 0,1 1-21 15,0-2-18-15,5-3-13 0,-1-1-16 0,1-2-24 16,2-2-17-16,-3-2-16 0,-8-2-20 15,18-2-14-15,-12-4 3 0,4-2 11 0,-3 0 16 16,-1 1 15-16,4-3 16 0,-4 0 18 16,-2 0 28-16,3 1 29 0,-3 1 31 0,0 2 17 15,1 0 14-15,-5 6 8 0,6-10 6 16,-6 10 4-16,9-5 9 0,-9 5 14 0,0 0-1 16,0 0 5-16,0 0 1 0,24 17-6 15,-21-9-3-15,4 4-1 0,0-3-5 16,-5 5-7-16,5-2-7 0,-3-1-5 0,-3 1-3 15,4-4-8-15,0 0 0 16,-5-1-2-16,0-7 0 0,3 10-7 0,-3-10-2 16,0 0-14-16,7 4-7 0,-7-4-12 15,0 0-9-15,0 0-9 0,21-23-12 0,-9 11-9 16,-6-2-6-16,5-1 1 0,0 1-1 16,0-1 8-16,-3 1 1 0,3 2 11 0,-2 4-2 15,-6-1 5-15,7 3 4 0,-4 0 8 16,-6 6 11-16,0 0 9 0,17 0 3 15,-17 0 1-15,13 14 0 0,-6-5-3 16,-1 7 12-16,3 0 5 0,-5 1 0 0,5 1-12 16,-5-1-19-16,5-1-17 0,-5-1-10 0,5-3-17 15,-5-4-33-15,0 1-36 16,3-3-57-16,-7-6-55 0,0 0-93 0,0 0-77 16,24-15-10-16,-14 3-154 0,1-7-61 15</inkml:trace>
  <inkml:trace contextRef="#ctx0" brushRef="#br0" timeOffset="48436.2">21563 7192 1635 0,'6'-6'79'0,"1"4"7"16,-7 2-5-16,0 0 6 0,0 0 11 15,9 24 11-15,-7-11 11 0,0 5 11 0,1 9 1 16,-2 4-18-16,-1 11-6 16,2 1-18-16,0 0-19 0,3-2-27 0,0 0-14 15,-4-10-13-15,4-6-29 0,-3-5-51 16,0-5-58-16,-2-5-55 0,0-2-80 0,0-3-96 15,0-5-53-15,0 0-155 0,0 0-63 16</inkml:trace>
  <inkml:trace contextRef="#ctx0" brushRef="#br0" timeOffset="48696.41">21412 7466 1752 0,'-11'-6'202'16,"2"0"17"-16,4 2-24 0,5 4-20 0,0 0-21 16,0 0-7-16,0 0-5 15,0 0-5-15,0 0-18 0,42-2-11 0,-20 2-16 0,1 2-45 16,3-2-44-16,2 2-44 0,3-2-39 15,-5 2-33-15,-3-2-31 0,3 0-25 16,-6 0 2-16,-3 2 17 0,1-2 18 16,-4 0 44-16,-2 0 38 0,-12 0 37 0,18 2 35 15,-8-2 24-15,-10 0 11 0,13 2 1 16,-13-2-2-16,10 10 4 0,-5-4 3 16,-2 5-2-16,2 3-3 0,2 1-5 0,-3 3-5 15,5 5-6-15,-3-1-3 0,-2-3-33 16,0 4-39-16,3-3-44 0,-2-1-40 0,-2-6-45 15,-3-3-56-15,3-2-97 0,1-4-86 16,-4-4-174-16,0 0-77 0</inkml:trace>
  <inkml:trace contextRef="#ctx0" brushRef="#br0" timeOffset="48828.1">21876 7359 1872 0,'0'-12'194'0,"0"6"-5"15,0 6-18-15,-2-9-23 0,2 9-17 0,0 0-18 16,0 0-18-16,7-8-35 0,-7 8-47 15,0 0-62-15,0 0-74 0,0 0-102 0,14 17-146 16,-9-11-46-16,2-2-196 0,-4 2-111 16</inkml:trace>
  <inkml:trace contextRef="#ctx0" brushRef="#br0" timeOffset="49144.5">21958 7476 1819 0,'0'7'85'15,"0"1"2"-15,0 0-7 0,0-8 7 16,3 17 6-16,-3-7 7 0,0 2 7 0,2 2 3 15,-2 1-2-15,1 3-7 0,1-1-8 16,3 0-12-16,-3 3-6 0,1-7-5 0,-1 1-10 16,-1-1-14-16,-1-3-6 0,3-2-3 15,-1 0-7-15,-2-8-18 0,0 0-16 0,8 3-8 16,-8-3-14-16,0 0-8 0,0 0-7 16,15-21-20-16,-5 7-18 0,0-3-17 0,3-2-8 15,2 1 4-15,-2 3 12 16,3-1 18-16,-1 3 15 0,-2 1 8 0,0 6 12 15,-3 3 13-15,-2 1 17 0,-8 2 6 16,18 2 13-16,-18-2 11 0,15 17 14 16,-8-5 2-16,-3 3-5 0,0 3-2 0,5-1-5 15,-9 2 0-15,7-3-13 0,-3 1-30 16,2-1-38-16,1-7-37 0,1 3-38 0,1-4-29 16,0-4-59-16,6-2-94 0,-2-4-284 15,-13 2-94-15</inkml:trace>
  <inkml:trace contextRef="#ctx0" brushRef="#br0" timeOffset="49592.28">22501 7596 1646 0,'0'0'93'0,"0"0"12"15,-12-8-10-15,12 8-9 0,0 0-8 0,0 0 0 16,0 0 8-16,-39 16 2 0,29-6-1 16,-1 1-2-16,-1 3-6 0,2 1-10 0,4 1-6 15,-1-3-14-15,5 1-15 0,2-1-22 16,0-3-11-16,0-2-3 0,9 0 2 0,-3-4-4 15,4 0-14-15,-10-4 3 0,23-2 3 16,-13-2 4-16,1-2 0 0,2 0 6 16,0-4 13-16,1 2 6 0,-6-1 3 0,-2 1 8 15,3 0 9-15,-3 0 2 0,3 3-7 16,-3-1-1-16,-6 6-3 0,11 0-3 16,-11 0-1-16,15 9-2 0,-6 5-2 15,-3 6 16-15,7 11 7 0,-2 6 8 0,-2 8 7 16,-3 3 16-16,1 14-6 0,-5-8-2 15,-2-3-12-15,-5-2 0 0,0-3-4 0,-2-3-2 16,-4-8 0-16,0 0 3 0,-4-6-6 16,2-9-9-16,0-9-1 0,-2-1-1 0,2-4-2 15,-2-4-3-15,5-2 0 0,10 0-7 16,-25-6-7-16,17-4-7 0,-2 0-19 16,10-5-15-16,0-2-13 0,7-7-15 15,9-12-19-15,7-11-5 0,8-4-4 0,0-1-8 16,7-3-2-16,-2 1-3 0,7-2-2 0,1 1-4 15,-1 5-9-15,3 3-5 16,-4 4-18-16,1 6-38 0,-2 0-64 0,0 6-133 16,-13 8-39-16,0 4-174 0,-5 3-82 15</inkml:trace>
  <inkml:trace contextRef="#ctx0" brushRef="#br0" timeOffset="50131.49">23597 7608 1788 0,'0'0'96'16,"2"-8"9"-16,-2 8-3 0,2-8 4 0,-2 8 10 16,0 0 10-16,0-11 10 0,0 11 9 15,0 0 11-15,0-12-5 0,0 12-3 0,0 0-5 16,0 0 0-16,-4-8-4 0,4 8-5 16,0 0-5-16,0 0-14 0,-35 16-2 0,17-1-15 15,0 7-6-15,-8-1-7 0,8 0-7 16,3-4-10-16,4 3 0 0,3-3-11 15,6 1-13-15,2-4-22 0,2-1-12 16,4 1-34-16,2-4-30 0,8-3-45 16,3-3-36-16,1-4-35 0,1-2-29 0,10-2-32 15,-3-3-23-15,4-7-21 0,-7 2-21 16,4-5-12-16,-7 1 0 0,-5 3 15 0,-4 1-410 16</inkml:trace>
  <inkml:trace contextRef="#ctx0" brushRef="#br0" timeOffset="50404.03">23776 7660 1801 0,'11'-10'0'15,"-3"3"47"-15,-1 1 26 0,-3 0 13 0,-4 6 8 16,7-4 7-16,-7 4 4 0,0 0 2 15,0 0 13-15,0 0 5 0,0 0-1 16,0 0 5-16,-7 29-4 0,5-17-7 16,-2 5-17-16,4-1-2 0,-3 3-11 0,6 1-15 15,3 1-4-15,3-1-13 0,4-3-24 16,2-1-14-16,4-3-21 0,5-3-22 16,0-4-14-16,-3-2-19 0,5-6-4 0,2 0 0 15,0-6 8-15,-4-2 0 0,-5 1 9 16,1-5 10-16,-5 0 15 0,-9-1 16 0,1-1 16 15,-7 1 15-15,-7-3 17 0,-1-3 10 16,-5 5 3-16,-2 1 0 0,-5 1-8 0,4 2-2 16,0 3-6-16,1 1-19 0,5 2-17 15,-2 0-20-15,6 3-19 0,6 3-20 16,0 0-28-16,0 0-29 0,0 0-35 16,19-8-27-16,-4 8-59 0,5-2-45 15,1 2-67-15,5-2-61 0,-2 2-198 0,0 0-102 16</inkml:trace>
  <inkml:trace contextRef="#ctx0" brushRef="#br0" timeOffset="50864.04">24294 7621 1666 0,'6'2'114'16,"-6"-2"51"-16,0 0 11 0,0 0 11 16,12 4 11-16,-12-4-7 0,0 0-6 0,0 0-17 15,0 0-16-15,10 8-14 0,-8-2-3 16,1 1-12-16,-2 5-7 0,6 1-14 16,-2 3-4-16,-2 2-15 0,2-1-3 15,0 3-8-15,-3-3-13 0,1 3-12 16,2-7-6-16,-3 1-2 0,2-2-9 0,-4-3-1 0,2-1-5 15,3-2-5-15,-5-6-8 16,0 0-14-16,11 4-3 0,-11-4-7 0,0 0-3 16,22-16-7-16,-14 8-18 0,0-3-7 15,5-3-11-15,0-3-5 0,1-1-6 0,-1-1 3 16,2-1 11-16,-4 3 12 0,2 1 11 16,-3 2 7-16,-2 5 9 0,4-1 0 0,-4 2 8 15,-2 4 5-15,-6 4 12 0,14-5 7 16,-14 5 12-16,0 0 8 0,19 3-6 15,-19-3 6-15,10 8-10 0,-10-8 1 0,12 10-1 16,-8-6-2-16,-4-4-2 0,10 6-2 16,-10-6-14-16,12 3-11 0,-12-3-14 15,0 0-14-15,28-5-18 0,-15 1-11 16,0-2-8-16,2 0 4 0,0-2 0 0,-2 3 5 16,-2-1 5-16,-1 2 5 0,-2 0 11 15,2 2 7-15,-10 2 11 0,0 0 9 0,0 0 8 16,26 10 10-16,-22-2 1 0,0 1 2 15,0-1 1-15,1 4 1 0,-4 1-5 16,2-1-21-16,1 1-22 0,1-1-29 0,-2-2-39 16,2 0-32-16,2-3-34 0,-6-3-72 15,9-2-82-15,-10-2-86 0,0 0-256 0,0 0-163 16</inkml:trace>
  <inkml:trace contextRef="#ctx0" brushRef="#br0" timeOffset="51050.75">25082 7557 1779 0,'0'0'54'0,"0"0"26"16,16 8 6-16,-16-2 0 0,0 4-5 16,-3 3 4-16,1 1 7 0,0 7 12 0,-6 4 6 15,7 2-10-15,-8 14-9 0,5 4-4 16,-3 4-13-16,-1 9-23 0,-4 0-26 0,0-4-31 16,6-11-43-16,-2-6-33 0,1-12-24 15,-1-5-19-15,7-8-23 0,-3-6-41 0,4-3-48 16,0-3-54-16,0 0-305 15,0 0-96-15</inkml:trace>
  <inkml:trace contextRef="#ctx0" brushRef="#br0" timeOffset="51267.88">25009 7722 1625 0,'7'-19'110'0,"-2"3"19"0,4 2-7 16,-2 3-12-16,1 1-13 0,5 2-9 16,2-1-2-16,10-1-16 0,-2 4-5 0,0 1-5 15,6 1-6-15,-8 2-10 0,3 2-10 16,-3 2-13-16,-1 2-9 0,-3 1 0 0,-2 3-2 15,-3 0 0-15,-11 1 7 16,-1 1 16-16,-1 2 10 0,-9 1 14 0,-5 3 11 0,-1-3 9 16,-7 1-6-16,5-2-2 15,-5 0-6-15,6-5-15 0,3 1-29 0,0-4-47 16,8-2-67-16,6-2-80 0,0 0-118 16,0 0-151-16,0 0 18 0,21-14-208 15,-6 7-131-15</inkml:trace>
  <inkml:trace contextRef="#ctx0" brushRef="#br0" timeOffset="51602.6">25544 7658 1771 0,'0'0'125'0,"10"-4"8"0,-10 4-13 15,0 0-18-15,5-10-10 0,-5 10 3 16,0-9 8-16,0 9 6 0,0 0 12 16,-7-14 0-16,7 14-14 0,-11-7-7 15,11 7-18-15,-18-2-6 0,18 2 0 16,-31 5-7-16,14 3 7 0,-3 2-13 0,3-1 2 15,2 3 0-15,0 0-16 0,4-1-5 16,0-1-9-16,5 2-15 0,-1-5-16 0,7 1-17 16,0-8-10-16,0 12-17 0,0-12-10 15,13 6-5-15,-2-6 4 0,-11 0 3 0,26-2 8 16,-11-2 1-16,2 0 4 0,0-2 4 16,1 2 3-16,-5-2 10 0,0 3 3 15,-3-1 1-15,3 0 6 0,-1 0-2 0,-12 4 5 16,14 0-2-16,-14 0 1 15,15 4 0-15,-8 2-6 0,-1-1-22 0,1 1-24 16,-2 2-28-16,-2 0-31 0,4 2-31 16,-1-1-42-16,-4-1-48 0,8-2-62 0,-5-2-82 15,3 0-202-15,1-2-84 0</inkml:trace>
  <inkml:trace contextRef="#ctx0" brushRef="#br0" timeOffset="51824.32">25892 7590 1610 0,'0'0'92'0,"0"0"6"0,0 0-5 0,0 0-3 16,3 16 1-16,-3-16 11 0,-3 21 10 15,0-7 18-15,-1 3 5 0,0 0 0 0,-3 3-19 16,2-1-9-16,3-1-10 0,-1-1-9 16,0-1-14-16,1-2-14 0,2-5-5 0,0-3-21 15,0-6-43-15,5 8-38 0,-5-8-34 16,0 0-22-16,23-10-27 0,-10 1-28 15,2-5-29-15,3-2-30 0,8-5-36 0,-3-3-29 16,-3 7-348-16,-5 3-128 0</inkml:trace>
  <inkml:trace contextRef="#ctx0" brushRef="#br0" timeOffset="51939.59">26103 7625 1657 0,'11'0'13'15,"-2"0"31"-15,-9 0 12 0,5 10 12 16,0-4 2-16,-3 1 2 0,-2-7 2 0,7 22 2 16,-5-11-4-16,2-1-6 15,-1 0-4-15,1-3-16 0,-3 3-20 0,4-4-29 16,-2 0-33-16,1 0-50 0,-4-6-46 15,4 6-66-15,-4-6-60 0,11 2-317 16,-11-2-75-16</inkml:trace>
  <inkml:trace contextRef="#ctx0" brushRef="#br0" timeOffset="52356.23">26271 7685 1675 0,'0'0'100'16,"0"0"11"-16,0 0 14 0,0 0-4 0,0 0 4 15,11 14-5-15,-11-14 0 0,0 15-5 16,2-7-13-16,0 2-10 0,-2 0-9 15,3-1-11-15,-1 3-17 0,2-2-11 16,0 0-17-16,5-3-31 0,0 1-29 16,1-4-27-16,6-2-26 0,-1-4-16 0,0 0-1 15,4-4 3-15,7 0-8 0,-4-5 3 16,1-1-2-16,7-6 9 0,-1-1 11 0,-8 5 14 16,1 3 31-16,-6 3 23 0,-1 0 18 15,-2 0 7-15,0 4 7 0,-5 4 16 0,-8 0 18 16,17 6 13-16,-11 2 18 0,1 4 11 15,-3 3 18-15,3 9 5 0,-5 3 15 16,-4 4-3-16,-5 14 7 0,-7 13-2 0,-9 4 0 16,-2 0-12-16,-8-3-17 15,4-1-7-15,-4-7 1 0,0-6 0 0,12-13 3 16,-1-7-5-16,9-5 8 0,0-7-8 16,5-5-9-16,1-6-16 0,7-2-15 0,0 0-21 15,0 0-13-15,9-37-20 0,6 4-26 16,6-3-25-16,12-15-24 0,-1-1-23 0,8-1-15 15,2 2-7-15,-1 3-6 0,7 1-6 16,0 1-3-16,-1 5-11 0,2 0-9 16,4 4-32-16,-4 4-40 0,0 0-62 0,1 7-98 15,-11 7-282-15,-4 4-165 16</inkml:trace>
  <inkml:trace contextRef="#ctx0" brushRef="#br0" timeOffset="74465.45">12427 12614 870 0,'0'0'147'0,"-11"-2"-34"0,11 2-36 16,0 0-26-16,-10-4 1 0,10 4-9 0,0 0 11 15,-13 0-1-15,13 0 3 0,0 0 10 16,0 0 1-16,0 0 3 0,0 0 8 0,0 0-2 15,0 0 1-15,-13 2 1 16,13-2 4-16,0 0-5 0,0 0 0 0,0 0-8 0,0 0-2 16,0 0 0-16,0 0-5 15,0 0-2-15,0 0-4 0,0 0-1 0,0 0-6 16,0 0-1-16,0 0 0 0,0 0-1 16,0 0-6-16,0 0-2 0,0 0-3 0,0 0 1 15,0 0-2-15,0 0-1 0,0 0-2 16,0 0-1-16,30 11 6 0,-24-9-8 15,5 0-7-15,-11-2 4 0,17 4-4 0,-6-2 1 16,0 0-4-16,2 0-2 0,0 2 0 16,2 0 2-16,1-2-1 0,-2 0-4 0,1 2 6 15,3-2-4-15,4 1 5 16,-3-1-7-16,0 0 1 0,0 2-1 0,3-2-3 0,-5-2 1 16,0 2 0-16,3 0-4 15,-1 0 2-15,-1 0 1 0,4 0-5 0,-1 2-6 16,0-2 4-16,1 0 7 0,-1-2-6 15,4 2-3-15,-4-2 0 0,0 2 5 0,6-2-6 16,-6 0 3-16,0-2 4 0,4 2 0 16,1 0 2-16,-3-2-1 0,1 2 3 0,1 0 0 15,2 0 1-15,-1-2 1 0,0 2-3 16,5 0-1-16,0 0 0 0,-1 2 3 16,4-2 3-16,-3 0-7 0,2 0-1 0,1 0-3 15,-2 2 1-15,3-4-2 16,-3 4 4-16,1-4-4 0,0 2-1 0,-4 0-2 15,1 0 4-15,-1 2 3 0,-6-2-6 16,3 2 6-16,-2-2 0 0,-3 0-5 0,2 0 6 16,-5 0 1-16,6 2-3 0,-7-2-4 15,3 2 6-15,-3-2 2 0,3 0-7 0,2 1 9 16,-3-1-3-16,3 2 2 0,-1-2 2 16,0 2 1-16,4-2-4 0,-2 2-6 0,-2-4 13 15,4 2-9-15,-4 0 10 0,2 2-6 16,3-2 17-16,1-2-2 0,2 2 1 15,-3 0-2-15,2-2-10 0,0 0-1 0,0 1 10 16,-2-1-11-16,2 2-3 0,-1-2-2 16,-1 2 2-16,2-2 3 0,-2 2-10 15,-5 0 11-15,5-2-5 0,-2 2-2 16,0 0-3-16,-3 0 1 0,-1 0-2 0,-1 0-2 16,-4 0 3-16,2 0-5 0,3 2 2 15,-3-2-3-15,0 0 0 0,3 0 7 0,-1 0 1 16,7 0 12-16,1 0 3 0,0-2-3 15,1 2-2-15,4-2 2 0,1 0-1 0,-1 0 0 16,1 0 0-16,12 0-5 0,-6 2 0 16,7-2-2-16,-8 2 4 0,-4 0-2 0,17-2-5 15,-7 2-1-15,4 2 2 0,1-2 1 16,2 2 1-16,-2-2 0 0,5 2-1 0,2-4 5 16,6 2 0-16,-3 0 2 15,15 2 1-15,-1-4-1 0,-15 4 3 0,18-4-6 16,-5 4 2-16,0-2-1 0,0 2-12 15,-10-2 7-15,10 4 0 0,-1-2 0 0,-13 2-1 16,-1-2-5-16,3 0 4 0,-1-1-4 16,1 1-2-16,10 2 1 0,-13-2 5 15,-2 0-4-15,1 0-1 0,-2 0 0 0,-2 2 0 16,1-2-3-16,-4 2-4 0,-1 0 5 16,-4 0 3-16,1 0-7 0,-11-2 2 0,0 1-1 15,-2-1-7-15,2 2 0 0,-4-2 4 16,-1 0-4-16,0 0 4 0,1 0-2 0,-4-2 1 15,-3 2-3-15,-3 0-8 16,-2-2 4-16,1 0 2 0,-3 0-4 0,-4 0 5 16,-11 0 3-16,21 2 3 0,-9-2 1 15,-12 0-5-15,15-2 7 0,-15 2 0 0,13 2 2 16,-13-2-7-16,0 0 9 0,14-2 0 16,-14 2 2-16,0 0-3 0,15-2 1 0,-15 2 5 15,0 0-3-15,13-2 3 0,-13 2-7 16,0 0 5-16,12-4-4 0,-12 4-6 0,0 0 4 15,10-4 0-15,-10 4 2 0,8-4-2 16,-8 4-2-16,11-4-1 0,-2 3 3 16,-9 1 0-16,13-2 0 0,-13 2 0 0,13-6-2 15,-13 6 2-15,11-4-3 0,-11 4 3 16,12-2 4-16,-4-2-6 0,-8 4 3 16,12-2-2-16,-12 2 3 0,11-2-3 15,-11 2-2-15,10-2 4 0,-10 2-5 0,11-4 4 16,-11 4-2-16,12-2 3 0,-12 2-12 15,0 0 14-15,13-2-1 0,-13 2 1 0,0 0-5 16,10-4 3-16,-10 4-2 0,0 0 0 16,8-2 8-16,-8 2-7 0,0 0 1 0,0 0 2 15,12-1 0-15,-12 1 0 0,0 0 0 16,0 0 1-16,0 0 3 0,0 0-8 16,0 0 4-16,0 0-9 0,0 0-2 15,0 0-5-15,0 0-17 0,13-2-13 0,-13 2-27 16,0 0-24-16,0 0-25 0,0 0-30 15,0 0-27-15,0 0-37 0,0 0-41 0,0 0-49 16,0 0-96-16,0 0-101 0,0 0 37 16,0 0-254-16,-18-14-209 0</inkml:trace>
  <inkml:trace contextRef="#ctx0" brushRef="#br0" timeOffset="84415.72">5955 7431 1946 0,'0'0'1'16,"0"-8"19"-16,0 8 12 0,0 0-3 0,0-10 3 16,0 10 7-16,0 0 6 0,2-6 8 15,-2 6 3-15,0 0 3 0,0 0-5 16,5-7 0-16,-5 7 2 0,6-6 1 0,-6 6 4 16,9-6-7-16,-3 2-1 0,3 0-3 15,-9 4-5-15,15-6-4 0,-9 2-4 0,4-2-2 16,-4 3-1-16,4-1-4 0,3-2-7 15,-1 0-4-15,2-2-1 0,0-1 1 16,0 1-3-16,-1-2 1 0,1 1-7 0,-1-3 3 16,-5 4 1-16,0-1-8 0,-1 1 4 15,-1-2-5-15,-1 4 1 0,-3-3 4 16,0 1-2-16,-2 8-3 0,-4-12 0 16,-1 8-3-16,5 4-3 0,-13-7-1 0,13 7 6 15,-15 0-2-15,15 0-1 0,-19 9 2 16,9 1-5-16,3 0 1 0,1 5 4 0,1 3-6 15,3 1 6-15,2 2-1 0,4 4 0 16,0-1-8-16,5-1-10 0,2-2-10 0,2-1-7 16,-3-6-4-16,3-5-3 0,5 1-4 15,-5-6-8-15,2-4-15 0,-2 0-23 16,2-6-4-16,-2-2-14 0,0 1-7 0,-3-5 4 16,3-2-18-16,-6-1 9 15,-1-1-10-15,-4-2-15 0,1 3-18 0,-6-1-27 16,3-5-312-16,-2 4-6 0</inkml:trace>
  <inkml:trace contextRef="#ctx0" brushRef="#br0" timeOffset="84813.72">6277 7147 1320 0,'0'0'-21'0,"2"-10"28"0,-2 10 7 15,5-7 14-15,-5 7 5 0,1-6 13 0,-1 6 13 16,7-6 14-16,-7 6 6 0,8-6 11 16,-8 6 6-16,13-2 5 0,-13 2-1 0,15-2-4 15,-15 2-5-15,25 2-4 0,-25-2-9 16,29 2-5-16,-6 0-10 0,-2 0-4 0,2 0-7 15,4 0-13-15,-6 0-18 16,5-2-17-16,-3 0-15 0,2 2-10 0,-6-4-21 16,1 2-15-16,-3-2-13 0,-3 0-18 15,1-2-7-15,-2-6-7 0,-1 4-5 16,-1-1 3-16,-3-3 4 0,1 0 13 0,-5-6 13 16,5-1 6-16,-8 1 14 0,4-3 9 15,-5 2 14-15,2 1 19 0,-2-1 13 0,0 3 14 16,-2 3 15-16,2-3 9 0,-2 4 7 15,2 5 4-15,0 5-1 0,-3-10 7 16,3 10 6-16,0 0 10 0,0 0-2 16,0 0 2-16,-14 25 1 0,7-7 0 15,2 5 0-15,-3 2-1 0,1 12-5 0,-1 3-5 0,0 5-6 16,-2 0-4-16,5-2-8 16,-5 0-6-16,7-4-10 0,-2-8-12 0,0-6-20 15,4-8-20-15,1-1-15 0,0-5-14 16,1-3-24-16,-1-8-40 0,0 0-44 0,0 0-66 15,0 0-92-15,13-27-265 0,-10 9-83 16</inkml:trace>
  <inkml:trace contextRef="#ctx0" brushRef="#br0" timeOffset="85125.63">6879 6799 1606 0,'0'0'9'15,"0"0"13"-15,0 0-1 0,0 0 7 0,0 0 1 16,0 0 9-16,2 14 5 0,-2-14 5 16,-6 17 4-16,-1-3 7 0,3 2-2 0,1 1-4 15,2 3-5-15,-1-1-5 0,0 1-2 16,2-1-6-16,5-2-1 0,0-1-4 15,6-5-6-15,2 1 3 0,-1-6-8 16,4-2-14-16,4-4-16 0,1-6-13 16,9-8-9-16,5-3-18 0,-6-6-11 0,2 1-19 15,-3-3-25-15,-6-2-13 0,-5 0-25 16,0-1-42-16,-6 5-343 0,-4 1-32 0</inkml:trace>
  <inkml:trace contextRef="#ctx0" brushRef="#br0" timeOffset="85741.88">7158 6467 1357 0,'-5'-14'8'0,"5"14"25"0,-2-6 17 0,2 6 12 16,0 0 8-16,-6-7 3 0,6 7 4 16,0 0-6-16,0 0 3 0,-2-10-4 15,2 10-4-15,0 0-3 0,0 0-4 0,0 0 0 16,0 0 5-16,0 0 6 0,0 0 7 15,0 0 8-15,-3 29-4 0,6-11 5 0,-1 1-2 16,3 4-4-16,3 13-12 0,2-3-6 16,6 2 0-16,-4 1-3 0,4-5-10 15,4 0-9-15,-2-2 0 0,5-5-10 0,-7-5-7 16,2-5-14-16,1-4-14 0,-3-2-13 16,-2-5-22-16,1-1-19 0,-15-2-20 15,30-7-18-15,-13-3-20 0,-8 0-6 16,3-2-7-16,-6-1-7 0,2-3-1 0,-6 3 7 15,1-3 6-15,-6 0 10 0,1 1 18 16,2-4 28-16,-1 5 15 0,-4-1 18 0,3 3 24 16,-1 0 7-16,3 3 11 0,0-1 8 15,0 4 3-15,0 6 8 0,0-11 12 16,0 11 15-16,0 0 9 0,11-6 9 0,-11 6 10 16,0 0 2-16,18 15-2 0,-9-5-5 15,-1 2-8-15,3-1-8 0,-1 1 0 16,2-1-7-16,-2 1-8 0,1-4 0 0,-3-3-7 15,5 1 1-15,-1-2-6 0,-4 0-4 16,-8-4-2-16,0 0-12 0,33-10-9 16,-23 1-4-16,1-3-6 0,-1 0-4 0,0-3-3 15,-4-2 2-15,1-1-2 0,-4-1-2 16,0-3 3-16,-1 3 3 0,0-1-4 16,1 3 4-16,-1 3 2 0,-2 2 0 0,1 3-3 15,1-1 4-15,1 4-3 0,-3 6 1 16,8-4 2-16,-8 4 4 0,0 0-2 0,27 16 2 15,-17-6-3-15,3 1 1 0,0 1-9 16,0 0-10-16,5-1-19 0,-3-1-12 16,-2 0-10-16,-3-4-21 0,3 0-22 15,-2-5-19-15,-1-1-36 0,-10 0-39 0,23-9-397 16,-15 1-95-16</inkml:trace>
  <inkml:trace contextRef="#ctx0" brushRef="#br0" timeOffset="86028.18">8000 6230 1726 0,'0'-10'37'15,"0"1"12"-15,0 3 4 0,0 6-4 16,-5-6-4-16,5 6 0 0,0 0 6 0,0 0 0 16,0 0 0-16,-20 21-7 0,15-5-5 15,-3-1-3-15,0 7-4 0,4-5-8 0,0 3-5 16,-1-3-7-16,5-1-6 16,5-3-5-16,-4 1 0 0,4-5-3 0,3 1 0 0,6-2-2 15,0-2-1-15,1-3 0 16,3-3 5-16,4 2-4 0,-3-2 0 15,4 2 0-15,-5 0-1 0,2 0 4 0,-4 2-1 16,-2 2 10-16,-3 2 13 0,-5 2 12 16,3 1-1-16,-8 1 4 0,2 3-5 0,-6 1-4 15,3 0 3-15,-1-1-6 0,-3 3-2 16,-1-5-11-16,2 1-18 0,2-2-22 0,1-4-31 16,0-8-45-16,-4 9-70 0,4-9-111 15,0 0-376-15,0 0-158 0</inkml:trace>
  <inkml:trace contextRef="#ctx0" brushRef="#br0" timeOffset="86207.87">8289 6024 2045 0,'0'0'70'0,"4"-8"-8"0,-4 8-5 16,0 0-5-16,0 0-3 0,20 23 0 15,-12-11-5-15,5 5-2 0,9 7-3 0,2 1-3 16,-1 2-8-16,4-1-16 0,-6-3-22 15,0 0-28-15,1-7-28 0,-6-4-27 0,-2-3-45 16,-5-3-72-16,-3-4-102 0,-6-2-273 16,0 0-84-16</inkml:trace>
  <inkml:trace contextRef="#ctx0" brushRef="#br0" timeOffset="86325.73">8319 5828 1666 0,'-6'-12'45'0,"1"4"-11"0,3 2-30 0,2 6-22 15,0 0-29-15,11-8-46 0,-11 8-72 16,0 0-320-16,26 2 8 0</inkml:trace>
  <inkml:trace contextRef="#ctx0" brushRef="#br0" timeOffset="86594.93">8622 5913 1433 0,'4'8'85'16,"3"0"0"-16,-6 0 0 0,6-1 5 15,0 3 8-15,-1 0-2 0,2 2 1 16,5 1-2-16,1 3-8 0,0-5-2 0,1-1-6 16,-2-1-8-16,2 1 1 0,0-4-7 15,1 0-2-15,-4-4 2 0,-12-2-6 0,23-4-7 16,-15-4-5-16,0 0-5 0,2-5-8 16,-7-3-4-16,2-1-11 0,-3-6-9 15,-2-4-14-15,-2-1-17 0,-1-1-12 16,0-8-1-16,-4 8 0 0,4 3 5 0,-1 9-1 15,3-1-14-15,-2 5-20 0,1 3-25 16,0 2-15-16,2 8-15 0,0-7-26 16,0 7-31-16,0 0-56 0,0 0-410 0,0 0-138 15</inkml:trace>
  <inkml:trace contextRef="#ctx0" brushRef="#br0" timeOffset="86864.56">8979 5736 1820 0,'18'-4'46'15,"-5"0"14"-15,0 0 5 0,-3 1 6 16,0-1 4-16,-2 0 0 0,2-4-3 0,2 2-5 15,-1 1-7-15,-1-5-7 0,3 2-4 16,0-3-7-16,-3-1-3 0,3-2-6 16,0 1-1-16,-6 1-3 0,1-2-1 15,-1 3-3-15,-4 1 1 0,-1 0 8 16,-4 1 2-16,-5 1 5 0,7 8 2 0,-18-8 9 16,8 8 9-16,10 0 6 0,-31 14 4 15,18-5 13-15,-2 9 6 0,2 1-8 0,5 3-7 16,8 5-2-16,2 0-7 0,9 8-3 15,9-2-9-15,3-4-7 0,5-8-21 16,6-3-23-16,6-6-35 0,2-7-38 0,-5-5-47 16,7-7-59-16,-3-9-77 0,-5 0-112 15,-3-5-130-15,-9 0 40 0,-7-1-182 0,-11 3-134 16</inkml:trace>
  <inkml:trace contextRef="#ctx0" brushRef="#br0" timeOffset="88487.9">6374 7248 1576 0,'0'0'-70'0,"0"0"27"16,0 0 20-16,2-9 12 0,-2 9 3 0,0 0 7 15,0 0-9-15,0 0 1 0,0 0 3 16,-4-12 1-16,4 12-4 0,0 0 9 15,-5-6 1-15,5 6-2 0,0 0 1 0,0 0 0 16,-1-8 5-16,1 8 1 16,0 0-5-16,0 0 3 0,-7-9 1 0,7 9 2 15,0 0-4-15,0 0 13 0,-5-8-7 16,5 8 5-16,0 0 0 0,0 0 1 0,-3-6 2 16,3 6 6-16,0 0 0 0,0 0 1 15,0 0 7-15,-10-6 1 0,10 6-7 16,0 0 10-16,0 0 3 0,0 0 3 0,0 0 7 15,0 0 5-15,0 0 4 0,0 0 1 16,0 0 5-16,0 0 1 0,0 0-1 0,0 0 3 16,0 0 1-16,0 0-4 0,0 0 1 15,0 0-4-15,0 0 2 0,-3-8-4 16,3 8-4-16,0 0 4 0,0 0 1 0,0 0-6 16,0 0 5-16,0 0 0 15,0 0-5-15,0 0 0 0,0 0-6 0,0 0 3 16,0 0-5-16,0 0-1 0,0 0-6 15,0 0-6-15,0 0 0 0,0 0-2 0,0 0-1 16,16-5-6-16,-16 5 0 0,13-6 0 16,-13 6-10-16,13-4 5 0,-4 0-2 15,7 0 15-15,-16 4-20 0,16-6-1 16,-9 4 1-16,-7 2-3 0,20-6 1 16,-20 6-5-16,15-4 0 0,-7 4 4 0,-8 0 0 15,19-3-3-15,-19 3 3 0,20-4-3 16,-12 2-2-16,-8 2-1 0,20-2 1 15,-9 0-3-15,-11 2-4 0,20-4 6 16,-12 2 1-16,-8 2 3 0,22-2-3 16,-22 2-3-16,16-4 4 0,-16 4-5 0,16-4 1 15,-6 2 2-15,-10 2-1 0,18-2 0 16,-18 2-3-16,15-4 5 0,-15 4-4 0,18-4 7 16,-18 4-8-16,18-3 4 0,-8 1-3 15,-10 2 4-15,17-6-5 0,-9 4 0 0,-8 2 7 16,18-6-5-16,-18 6-2 0,15-4 1 15,-15 4 0-15,13-4-1 0,-13 4 4 16,15-4-5-16,-15 4 4 0,14-4 0 16,-14 4 0-16,13-4 8 0,-13 4-10 15,18-1-9-15,-18 1 16 0,15-4-12 0,-15 4 9 0,18-4-5 16,-10 2 0-16,-8 2 3 16,0 0 2-16,22-2-7 0,-22 2 4 0,11-2 3 15,-11 2-2-15,17-4-1 0,-17 4 1 16,17-2 0-16,-17 2-3 0,17-6-1 15,-6 4 4-15,-11 2 0 0,20-2-4 0,-10 0 3 16,-10 2 0-16,18-1-4 16,-18 1 2-16,17-4 2 0,-17 4-5 0,13-2-2 0,-13 2 1 15,0 0-5-15,17-2 7 0,-17 2 2 16,0 0 1-16,0 0 0 0,0 0-5 16,0 0-2-16,20 2 6 0,-20-2 1 15,0 0-5-15,0 0 4 0,0 0-1 16,0 0-1-16,19 2-5 0,-19-2-10 0,0 0-4 15,0 0-2-15,0 0-14 0,0 0 0 16,0 0-13-16,0 0-15 0,0 0-20 0,0 0-28 16,0 0-31-16,0 0-25 0,0 0-45 15,0 0-52-15,0 0-65 0,-39-16-344 16,28 12-171-16</inkml:trace>
  <inkml:trace contextRef="#ctx0" brushRef="#br0" timeOffset="89091.52">6610 6817 1718 0,'0'0'-54'0,"0"0"27"16,0 0 17-16,0 0 8 0,0 0 7 15,0 0 11-15,0 0 9 0,0 0 14 16,0 0 9-16,0 0 6 0,0 0-2 0,0 0 4 16,34 15 3-16,-32-9-1 15,5 2-2-15,-5 4-3 0,-1-1 1 0,2 1-3 16,-1 2 1-16,0-1-2 0,3 3 0 15,-5-2-1-15,1 1-5 0,-1 2 4 0,0-1-1 16,0 1-4-16,3 4 0 0,-3 1-4 16,-3 1-1-16,3 1-1 0,0 3 1 15,0 0-7-15,0 0-4 0,0 3-2 0,0-1-3 16,0-2 1-16,0 2-7 0,0-2 2 16,3-6-2-16,-3 3 0 0,2-7-4 0,0 3 0 15,-2-5-4-15,3-1-1 0,-1-1-5 16,-2-3-9-16,0 0-4 0,1-2-7 15,-1-8-5-15,3 10-21 0,-3-10-30 16,0 0-31-16,0 0-29 0,11-20-44 16,-10 8-68-16,2-3-102 0,-1 1-290 0,-2-2-136 15</inkml:trace>
  <inkml:trace contextRef="#ctx0" brushRef="#br0" timeOffset="91749.62">9199 6323 1864 0,'3'8'44'0,"-3"-8"5"16,0 0-6-16,2 8-2 0,-2-8 0 16,0 0 2-16,3 5 4 0,-3-5 5 0,0 0 1 15,4 6 4-15,-4-6 1 0,0 0 6 16,6 8 9-16,-6-8 1 0,8 4-5 0,-8-4 4 15,13 4-4-15,-13-4-2 0,15 7-6 16,-8-3 1-16,2 0-4 0,2 0 0 16,0 0-4-16,4 0-6 0,-1-2-5 15,1 2-1-15,5-2 2 0,1 0-4 16,7-2-5-16,3 0-5 0,2-2 1 0,-2 2-10 16,4-2 6-16,11 0-8 0,-1-2-3 15,-5 2 6-15,2 0-4 0,-5 0-6 0,8 0-1 16,3 2-3-16,0-2 9 0,-1 0-10 15,2-2 1-15,4 4-5 0,-4-2 5 16,0 0-2-16,-1 1-7 0,1-1-5 0,2 0 9 16,-5 2-2-16,2-2 1 0,-1 0-3 15,-3 0-2-15,-6 2-4 0,8-4-1 0,0 2 8 16,-1 0-2-16,-11 0 1 0,-1 0-5 16,10-2 6-16,-9 4-2 0,-1-2 1 15,-1 2 1-15,-2 0-2 0,3 2 2 16,-2-2 2-16,-2 0-1 0,-1 2 0 15,-2-2-4-15,1 2 4 0,2-4-1 0,-3 2-1 16,4 0-1-16,1-4-1 0,1 3-3 16,-1-3 2-16,10-2-4 0,-3-2 4 0,-6 4 0 15,-4-1 5-15,3 3-6 0,-6-2 5 16,4 0-4-16,-6 2-9 0,-1 0 11 0,2-2 5 16,-1 2-1-16,-3 0 0 0,3 0-2 15,2 0 1-15,-4 2-3 16,0-2-6-16,4 2 6 0,-4-1 5 0,1 1-3 0,-1-2-2 15,0 2 4-15,-1 0-6 16,0 0 4-16,-6 0 1 0,4 2-6 0,-3-2 7 16,0 0-4-16,3 1-1 0,-8 1 2 15,3 2 1-15,-13-4-2 0,21 4 0 0,-9-2 4 16,-12-2 2-16,16 6-4 0,-6-4-1 16,-10-2-3-16,13 6 4 0,-13-6 5 15,13 3-1-15,-13-3-6 0,8 6 3 0,-8-6-5 16,9 2 3-16,-9-2-3 0,0 0-2 15,13 6-3-15,-13-6-8 0,0 0-9 0,13 4-7 16,-13-4-12-16,0 0-12 0,8 6-14 16,-8-6-17-16,0 0-17 0,0 0-30 15,0 0-44-15,0 0-76 0,0 0-127 0,0 0-52 16,-5-22-159-16,-3 13-94 16</inkml:trace>
  <inkml:trace contextRef="#ctx0" brushRef="#br0" timeOffset="92131.37">11837 6092 1708 0,'-10'-6'77'15,"10"6"10"-15,0 0-1 0,-5-8 2 16,5 8-2-16,0 0 0 0,-6-8-2 0,6 8 1 16,0 0-5-16,0 0-2 0,0 0-11 15,0 0 1-15,0 0-2 0,11-13-7 16,-11 13-2-16,0 0 0 0,15 0-5 15,-15 0-3-15,0 0-1 0,0 0-4 16,0 0-2-16,24 7-2 0,-24-7-3 0,11 6 1 16,-7 0-7-16,0 2-2 0,2 2-1 15,-1 1-2-15,2 1 0 0,-3 6 0 0,0-1-7 16,3 6-5-16,-6 3 3 0,4-1-2 16,0 0-7-16,-3 3 8 0,-2-3-2 15,0-2-2-15,0 0-3 0,-2-1 0 16,2 1 0-16,-5-4 2 0,5-1-1 15,0-3-6-15,0 1 2 0,-2-4-1 0,2-1-5 16,0-1-11-16,-3-2-12 0,3-8-13 16,-1 12-31-16,1-12-30 0,0 0-29 0,0 0-21 15,0 0-11-15,0 0-23 0,-14-28-16 16,13 11-42-16,-4-3-50 0,-2-7-54 0,4 0-235 16,-7-8-79-16</inkml:trace>
  <inkml:trace contextRef="#ctx0" brushRef="#br0" timeOffset="92492.73">11808 6148 1649 0,'-5'-13'46'0,"1"1"12"15,0 2 11-15,2 2 8 0,2 8 7 16,-5-11 6-16,5 11 4 0,-2-10 2 0,2 10 3 16,0 0-11-16,2-12-1 15,-2 12-6-15,7-10-3 0,-7 10-5 0,13-3-11 16,-13 3 3-16,14-2-8 0,-14 2-1 16,27 4-4-16,-13-3-1 0,4 5-8 15,4 2-2-15,-1-2-9 0,3 4 2 0,0-3-4 16,-5 3-5-16,4-2-5 0,-3 0 4 15,1 0-3-15,-5-1 0 0,-1 1-2 0,-2-2-6 16,0 0-1-16,-1 2 0 0,0-2-3 16,-4-3 2-16,1 3-1 0,0 0-1 15,-9-6 4-15,10 8 0 0,-10-8 3 0,7 8 3 16,-7-8 2-16,4 9 5 0,-4-1-2 16,0-8-2-16,-6 18 3 0,-6-5 3 15,0 5-4-15,-3-1-3 0,-11 7-3 16,2 1 2-16,-2-2-6 0,-4 0 3 0,4-2-16 15,-2-3 16-15,9-4-2 0,-1-3-6 16,3-1-10-16,2-2-11 0,2-4-30 16,2 0-40-16,11-4-48 0,-17 0-64 0,17 0-79 15,-11-16-129-15,9 6-79 0,2-5 46 16,0-1-181-16,0-1-113 0</inkml:trace>
  <inkml:trace contextRef="#ctx0" brushRef="#br0" timeOffset="94615.86">8395 12194 1836 0,'6'1'111'16,"-6"-1"4"-16,11 2-13 0,-11-2-11 0,0 0-6 15,0 0-11-15,13 4-2 0,-13-4 0 16,15 0 6-16,-15 0 3 0,17 2-4 0,-4-2 2 16,2 0-2-16,3-2-3 15,-1 2 0-15,2-4 3 0,3 2-6 0,-1 1-3 16,1-3 0-16,2 2 5 0,-3 0-9 16,5-2-5-16,1 2-2 0,2-2 0 0,1 0-6 15,14 0-8-15,-1-1 0 0,3 1-3 16,-4 2-5-16,6-2-2 0,-2 0 3 0,-2 2-13 15,4-2 3-15,0 2 2 0,-6 0-9 16,6 0 13-16,-1 2-4 0,1 0 2 16,1-1-3-16,2-1-1 0,-2 0-2 0,3 0-9 15,1 0 3-15,3-2-7 0,-3 0 5 16,1 2-5-16,-2-2-5 0,2-1 4 0,0 3 2 16,-1 0-15-16,-1-2-2 0,-2 2-10 15,-3 0-3-15,-1 2-7 0,-10-2-6 16,-3 2-7-16,-7 0-8 0,4 0 1 15,-6-2 7-15,-1 4 7 0,-1-4-1 0,-3 4 7 16,-4-2 0-16,3 0 5 0,-3 0-2 16,3 0 7-16,-2 2-1 0,-1-2 6 0,3 0 2 15,2 0 0-15,-4 0 1 0,4 0-1 16,0-2 1-16,-4 2-2 0,4 0-3 16,-2-2-13-16,-2 2-12 0,4-2-6 0,-5 2 5 15,5-2 6-15,-6 2-3 0,-14 0 1 16,23 0 4-16,-15-2 4 0,-8 2-1 0,15 0 2 15,-15 0 2-15,0 0 2 16,20 0 1-16,-20 0 0 0,0 0-19 0,0 0-21 16,0 0-37-16,0 0-38 0,0 0-52 15,0 0-64-15,0 0-134 0,0 0-43 0,0 0-184 16,-12-11-110-16</inkml:trace>
  <inkml:trace contextRef="#ctx0" brushRef="#br0" timeOffset="95419.65">10654 11776 1682 0,'0'0'43'0,"0"0"18"0,0-7-1 16,0 7-6-16,0 0-3 0,0-10 1 16,0 10 0-16,0 0-1 0,0 0 5 15,5-6 2-15,-5 6 1 0,0 0-1 0,0 0-3 16,0 0-2-16,0 0-4 0,0 0-4 15,0 0 2-15,28 10 2 0,-28-10-1 0,8 6 0 16,-8-6-3-16,12 5-1 0,-12-5-1 16,6 6 4-16,-6-6 0 0,10 10-2 15,-5-6-4-15,3 0-1 0,-8-4-2 0,14 11-9 16,-10-7 0-16,5 2-3 0,-5 0-5 16,3 1-1-16,-7-7 0 0,10 12-4 15,-3-2 1-15,-5-3-1 0,2 3 0 16,-4 0-2-16,3 3 7 0,-3 3 1 0,-3 0 5 15,1 3 9-15,0 0 3 0,0 3 2 16,-2-1 6-16,1 1-5 0,3-3 4 0,0 3-7 16,0-1-6-16,0 0-3 0,5-3-1 15,-3 1-6-15,2-3-9 0,-2 1-12 0,5-5-10 16,-6 1-14-16,2-3-14 0,1 0-15 16,-4-3-13-16,5 1-9 0,-5-8-15 15,0 8-22-15,0-8-23 0,0 0-17 0,0 0-6 16,0 0-2-16,-15-19 7 15,6 7 7-15,0-2-8 0,1 1 14 0,-4-3 23 16,4 1 20-16,-2 1 24 0,0 1 22 16,0-1 21-16,6 3 12 0,-3-1 12 0,3 2 16 15,0 1 11-15,-3 1 10 0,5 0 2 16,-1 0 9-16,3 0 3 0,0 8 9 0,3-13 13 16,-1 7 7-16,0-2 8 0,3 2 1 15,-1 0 4-15,-4 6 1 0,11-9 0 16,-11 9 1-16,8-8-3 0,-2 4-7 0,-6 4-9 15,16-4 0-15,-16 4-10 0,17-6-4 16,-6 2-9-16,2 2 4 0,-2-2-8 0,5 1-2 16,-2 1-14-16,-2 0 3 0,4 0 1 15,-1-2-9-15,0 4 2 0,-15 0 2 16,28-2-5-16,-28 2 10 0,24 2 3 16,-11 0 3-16,-2 2 10 0,-3 0 2 0,3 1 0 15,0 1-2-15,-4 2 4 0,1 0-5 16,-1 0-3-16,-1 1-7 0,1-1-2 0,-1 4-10 15,-2-4 3-15,-1 1 1 0,1 1-5 16,-1 0 1-16,-2-2-7 0,-2 1-1 16,-2 5-4-16,-4-2-2 0,1 1-8 0,-6 3-2 15,-4-1-15-15,-9 4-6 0,-2-1-15 16,-2-1-11-16,4-3-17 0,1-4-16 0,7-3-20 16,-2-1-32-16,1-4-44 15,3 0-62-15,0-2-84 0,4-4-162 0,-2-2 22 16,6-3 48-16,-1-1-179 0,4-2-90 15</inkml:trace>
  <inkml:trace contextRef="#ctx0" brushRef="#br0" timeOffset="97219.49">3984 13245 1690 0,'-2'-8'33'0,"2"8"15"0,-5-6 13 15,5 6 11-15,0 0 10 16,-2-9 9-16,2 9 8 0,0 0 2 0,-3-6-6 15,3 6-5-15,0 0-7 0,0 0-7 16,0 0-8-16,0 0-6 0,0 0-4 0,0 0 8 16,0 0-4-16,0 0-1 0,17 25 1 15,-6-11-4-15,-1 5-5 0,1 1-7 16,2 1-5-16,-3 1-5 0,3-5-1 0,1 1-6 16,-8-5-3-16,2 1-5 0,2-4-1 15,-5-3-6-15,0 1 1 0,3-4-7 0,-8-4-2 16,0 0-10-16,0 0-6 0,0 0-4 15,18-19 2-15,-16 3-5 0,3-1 1 16,-3-3-2-16,2-3 1 0,-2 1 0 16,0-1 0-16,1 3 7 0,0 1-3 0,-3 1 2 15,5 3 0-15,-3 3-2 0,1 0 0 16,0 5 3-16,2-1 3 0,0 4-2 16,-5 4 2-16,10-4 0 0,-10 4 4 0,0 0 0 15,24 12 0-15,-13-4-1 0,-3 3 2 16,1 1 0-16,2 2-2 0,-2-3-14 0,-1-1-13 15,-1 2-23-15,-1-3-27 0,-2-1-28 16,3 0-32-16,-3-2-26 0,-4-6-52 16,5 6-85-16,-5-6-96 0,0 0-168 15,0 0-70-15</inkml:trace>
  <inkml:trace contextRef="#ctx0" brushRef="#br0" timeOffset="97532.15">4334 13065 1571 0,'7'-6'65'16,"-3"0"10"-16,-3 2 0 0,-1 4-3 15,0 0 9-15,14-6-5 0,-14 6-1 0,0 0-7 16,0 0 2-16,17 8-9 0,-17-8-3 16,10 8-6-16,-3-2-7 0,-7-6-2 15,11 11-5-15,-4-7-5 0,-3 2-2 0,0 0-16 16,-4-6-11-16,11 6-15 16,-4-5-7-16,-7-1-3 0,0 0-5 0,26-13-9 15,-16-1-5-15,2 1-4 0,-2-3 2 16,-1-1 4-16,-2-1 3 0,-4 3 1 0,-3 1 8 15,2 0 0-15,-4 3 7 0,0-1 11 16,-2 4 8-16,0 0 0 0,-3 5 1 16,7 3 1-16,-12-2 2 0,12 2 3 0,0 0-1 15,-22 11 2-15,17-5-3 0,3 4-3 16,-2-2-7-16,2-1-13 0,2 1-12 0,0-8-17 16,4 12-22-16,-4-12-29 0,6 4-27 15,-6-4-60-15,0 0-374 0,0 0-61 0</inkml:trace>
  <inkml:trace contextRef="#ctx0" brushRef="#br0" timeOffset="97740.06">4440 12456 1562 0,'0'0'21'0,"2"-8"15"0,-2 8 3 15,0 0 16-15,0 0 7 0,0 0 3 16,19 29 3-16,-6-9 5 0,5 7-5 0,3 8-4 15,7 12-6-15,2 0-6 0,5 3-7 16,-5 5-23-16,-2-1-28 0,-2-2-30 16,-6-5-31-16,-3-10-26 0,-2-6-23 0,-9-8-33 15,-1-5-48-15,-3-4-356 16,-6-5-56-16</inkml:trace>
  <inkml:trace contextRef="#ctx0" brushRef="#br0" timeOffset="97867.93">4578 12985 1527 0,'-15'-14'80'16,"5"1"23"-16,0-1 12 0,6 2-11 15,-2 1-2-15,6-1-2 0,2 2-4 16,2-4-7-16,10-1-3 0,-2-1-16 0,5 1-22 16,16-3-28-16,1 3-38 0,1-1-54 15,-1 3-65-15,-6 3-111 0,-4 2-154 0,-5 1-164 16,-1-1-67-16</inkml:trace>
  <inkml:trace contextRef="#ctx0" brushRef="#br0" timeOffset="98362.3">5429 12549 1758 0,'0'0'105'0,"2"-10"-5"16,-2 10-2-16,0-9-11 0,0 9 1 0,6-10 1 16,-1 4 6-16,-2 0-3 0,7 1-7 15,-2-1-7-15,2-2-10 0,0 0-5 0,5 1-6 16,-2-3-4-16,0 0-7 0,0-1-10 15,2-1-2-15,-5 2-8 0,3 1-5 16,-5-1-3-16,2 2-4 0,-7-1-3 16,2 1-6-16,-3 2-2 0,1 0-3 15,-3 6 1-15,-5-10-1 0,5 10 0 0,-13-6-3 0,5 5 4 16,8 1 0-16,-25 5 1 16,12 1 6-16,-1 4 2 0,-3 2 7 0,4-1 6 15,2 3 5-15,-3 3-2 0,8-1 0 16,2-1-2-16,4 1-4 0,2 1-1 0,5-1-6 15,-1 1-10-15,5-1-19 0,6-1-19 16,-4-5-22-16,2-2-25 0,5 0-25 16,-9-5-38-16,2-3-33 0,-3 0-65 0,-10 0-105 15,20-9-72-15,-14 1-165 0,-1-2-84 16</inkml:trace>
  <inkml:trace contextRef="#ctx0" brushRef="#br0" timeOffset="98502.93">5606 12346 1601 0,'4'-10'58'15,"-4"10"16"-15,0 0-3 0,6-4-3 0,-6 4-2 16,0 0-2-16,0 0 0 0,35 8-1 16,-21 0-9-16,9-1-5 0,-2 3-4 0,5 0-14 15,9 1-31-15,-1 1-35 0,-6-2-42 16,-2-4-47-16,-7 0-92 0,4-5-416 16,-9-1-128-16</inkml:trace>
  <inkml:trace contextRef="#ctx0" brushRef="#br0" timeOffset="98692.45">5929 12126 1741 0,'-6'-4'76'0,"-3"2"4"15,9 2-6-15,0 0-7 0,-26 12-8 0,20-3-3 16,-3 7-1-16,1 3 2 0,1 6 3 16,-6 10-2-16,4 6-3 0,4 4-6 15,-7 10-5-15,4-9-6 0,3-1-20 0,1-1-27 16,0-5-29-16,-1-10-39 0,3-7-34 15,2-5-41-15,0-5-76 0,0-4-443 0,0-8-166 16</inkml:trace>
  <inkml:trace contextRef="#ctx0" brushRef="#br0" timeOffset="99013.2">6130 12223 1865 0,'0'0'69'0,"4"-4"28"0,-4 4-5 0,0 0-7 16,0 0 3-16,0 0 7 0,0 0 7 16,0 0 2-16,-21-10 1 0,21 10 0 15,0 0-11-15,0 0-7 0,-31 12 0 16,26-4 1-16,-7 1-8 0,6 5-11 15,1 0 3-15,3 1 2 0,2-1-22 0,2 1 4 16,8-1-8-16,-4 2-1 0,6-3-19 16,1-5-24-16,5-2-22 0,2-4-31 0,-1-6-30 15,4-2-32-15,5-11-36 0,-2-3-37 16,-2-3-29-16,-7-5-43 0,-2 3-43 0,-8 0-55 16,-1-1-321-16,-6-3-169 0</inkml:trace>
  <inkml:trace contextRef="#ctx0" brushRef="#br0" timeOffset="99224.3">6162 11769 1982 0,'-3'-8'80'0,"-7"2"5"0,10 6-3 16,-6-6-10-16,6 6 2 0,0 0 5 15,0 0 8-15,0 0 4 0,3 29 4 0,0-15 0 16,7 5 1-16,5 10-5 0,-1 2-7 16,6 4-8-16,1-2-13 0,7 6 1 0,-3-4-11 15,-2-2-18-15,0-1-15 0,2-3-26 16,-2-2-13-16,-1-4-23 0,-3-6-19 15,-6-3-19-15,0-5-15 0,-5-1-18 16,4-6-33-16,-12-2-20 0,0 0-34 16,14-12-16-16,-11 1-4 0,1-5 1 0,-6-1-401 15,2-2-117-15</inkml:trace>
  <inkml:trace contextRef="#ctx0" brushRef="#br0" timeOffset="99518.15">6477 12027 1591 0,'-3'-18'3'0,"0"3"38"0,3 5 22 16,-2 0 6-16,2 4 3 0,0 6-2 15,-2-9 0-15,2 9 1 0,0 0 12 0,0 0 8 16,0 0-4-16,0 0-3 0,23 13-7 15,-9-3-8-15,0-2-7 0,-1 2-7 16,2-1-10-16,3-1-8 0,-1 0-10 0,1-4-8 16,-3 0-13-16,-1-2-7 0,-1-2-8 15,-13 0-15-15,27-8-9 0,-19 0-9 0,5-4-1 16,-5 1 4-16,4-5 4 0,-6 0 2 16,-1-3 2-16,-2 1 6 0,-3-1 8 15,3 3 11-15,-1 1 14 0,-2 1 11 16,0 5 5-16,2-1 4 0,-2 0-3 0,3 2-4 15,-1 3-3-15,-2 5 12 0,0 0-9 16,16-2 3-16,-16 2 2 0,18 7-8 16,-3 1-2-16,0 2 2 0,1 0-9 0,1 1-11 15,-2-1-18-15,-1 0-25 0,2-3-27 16,-3-1-15-16,-2 0-32 0,-5-4-34 0,-6-2-54 16,0 0-67-16,22-8-332 0,-18 0-104 15</inkml:trace>
  <inkml:trace contextRef="#ctx0" brushRef="#br0" timeOffset="99797.17">6942 11607 1680 0,'0'0'78'16,"-9"-8"30"-16,9 8 1 0,0 0-6 15,0 0-1-15,0 0-2 0,0 0 0 0,-28 18-1 16,25-9-11-16,-2 3-8 0,0 0-15 16,3 1 1-16,2 1-10 0,0 0-14 0,2-1-14 15,3 1-18-15,0-2-8 0,2 1-13 16,2-1-8-16,2-2-4 0,-2-3-1 15,3-1-1-15,1-2-2 0,3 2 4 0,-1-4 2 16,0 2 3-16,0-2 1 0,-4 1 4 16,2 1 2-16,-3 2 8 0,1 0 6 15,0 5 10-15,-5 3 2 0,1 0 3 16,-6-1-4-16,2 3 0 0,-1-1-1 0,-2 1-5 16,3-3-4-16,-3 1-16 0,0 0-20 15,0-5-30-15,2 1-31 0,-2-10-41 0,0 10-66 16,0-10-93-16,0 0-373 0,0 0-161 15</inkml:trace>
  <inkml:trace contextRef="#ctx0" brushRef="#br0" timeOffset="99979.9">7125 11650 1860 0,'10'-6'80'0,"-10"6"9"0,0 0-10 0,0 0 2 15,0 0 5-15,20 10-4 16,-11-1-5-16,2 1-12 0,0 2-1 0,6 3-10 15,-1 1-5-15,-2 2-19 0,3-1-27 16,-1 1-26-16,-1-3-30 0,-2-1-27 16,-3-5-35-16,0-1-16 0,-7-2-37 0,2-4-59 15,-5-2-420-15,0 0-144 0</inkml:trace>
  <inkml:trace contextRef="#ctx0" brushRef="#br0" timeOffset="100112.36">7164 11492 1856 0,'-6'-7'66'0,"6"7"-1"15,-7-6-10-15,7 6-15 16,0 0-8-16,0 0-5 0,0 0-23 0,0 0-24 16,0 0-30-16,0 0-30 0,37 13-28 15,-26-11-43-15,-1-2-35 0,7 2-341 0,-6 0-32 16</inkml:trace>
  <inkml:trace contextRef="#ctx0" brushRef="#br0" timeOffset="100591.3">7343 11529 1382 0,'13'6'36'0,"1"0"41"0,-8-1 23 15,2 1 15-15,-3 0 17 0,2 0 5 16,-2 2-5-16,5 0-1 0,-3-1-6 15,0 3-3-15,7 0-7 0,-1 0-12 0,0-1-12 16,2 1-4-16,1 4-14 16,0-5-3-16,-1 1-8 0,0 0-2 0,-2-2-15 0,0 0-1 15,-5-3 4-15,4 1-7 16,-6-2 12-16,-6-4 9 0,0 0-11 0,0 0-2 16,0 0-11-16,15-17-3 0,-15 7-12 15,-3-6-7-15,1 1-14 0,-4-3-13 0,4-1-9 16,-2 1-13-16,2 1-11 0,0 3-10 15,-3 0-24-15,3 3-14 0,2 1-11 16,0 10-4-16,0-12 3 0,0 12 9 0,0 0 8 16,7-7 5-16,-7 7 11 0,6-2 7 15,-6 2 8-15,0 0 4 0,22 2 10 0,-22-2 16 16,16 2 26-16,-16-2 6 0,28 0 0 16,-12 0 15-16,1-2 4 0,3 0-4 15,-1-2 3-15,3-2 3 0,-1-2-2 16,3 3-1-16,0-5-4 0,-7 0 1 0,-2 2-3 15,-2 1-1-15,-3-1-3 0,-3 0 4 16,-2 0 2-16,-3 1 3 0,-2 7 9 16,-2-16 0-16,2 16 7 0,-13-6 6 0,13 6 9 15,-20-2 10-15,20 2 5 0,0 0 7 16,-30 14-1-16,24-6 2 0,-4 5 2 0,8 1 6 16,1 1-1-16,1 1-1 0,3 1-14 15,10 1-3-15,0 1-9 0,2-4-12 16,5 1-17-16,1-4-20 0,5-5-35 0,-1-3-46 15,-2-4-50-15,1-4-58 0,1-7-94 16,3-7-132-16,-8 3-81 0,-7-3 50 16,-5-3-216-16,-3 2-149 0</inkml:trace>
  <inkml:trace contextRef="#ctx0" brushRef="#br0" timeOffset="156082.94">12705 17182 1904 0,'0'0'175'0,"0"-9"-59"0,0 9-25 15,0 0-23-15,0 0-7 0,0 0 6 16,0 0-4-16,-3-16-4 0,3 16 4 0,0 0-3 16,0 0 0-16,-7-6 1 15,7 6-4-15,0 0-1 0,0 0-7 0,-7-6-4 16,7 6-3-16,0 0-6 0,0 0-2 15,0 0-4-15,0 0-4 0,0 0 0 0,0 0-5 16,0 0-1-16,0 0 1 0,0 0-4 16,0 0-2-16,-4 28 2 0,2-17-1 15,0 5-4-15,2-2 0 0,0 1-3 0,-3 5 3 16,3-1-4-16,0 2 7 0,0 0-8 16,0-1-6-16,3-1 4 0,-3 1-2 0,0-3-12 15,2-1-12-15,0-1-15 0,-2-1-14 16,0 0-20-16,3-5-22 0,-3 1-24 15,0-4-35-15,0-6-45 0,0 0-56 16,-3 8-79-16,3-8-98 0,0 0-152 16,0 0-81-16</inkml:trace>
  <inkml:trace contextRef="#ctx0" brushRef="#br0" timeOffset="156316.2">12524 17190 1751 0,'0'0'76'0,"5"-6"-2"0,-5 6-8 0,7-7-6 0,-7 7-1 16,10-8-1-16,-2 4-1 0,4 0-1 15,2 0-5-15,1 2-8 0,8-2-3 16,-5 0-7-16,7 2-14 0,-2-2-15 16,3 3-15-16,5-3-18 0,-8 4-13 15,3-4-14-15,0 2-17 0,-3 0-21 0,-3 0-13 16,-3 2-10-16,-1 0-21 0,-16 0-7 15,18 0-12-15,-18 0-24 0,13 4-260 0,-13-4 49 16</inkml:trace>
  <inkml:trace contextRef="#ctx0" brushRef="#br0" timeOffset="156715.51">13058 17233 1243 0,'0'0'35'0,"0"0"19"15,0 0 9-15,13 2 1 0,-13-2 1 16,0 0 4-16,0 0-1 0,0 0 4 0,0 0-2 16,13-10 1-16,-13 10 2 0,0 0 0 15,0-7-2-15,0 7 1 0,0 0 3 16,-3-12 4-16,3 12 6 0,0 0-5 0,-7-12-5 15,7 12-6-15,-10-6-7 16,10 6-2-16,0 0-1 0,-21 2-4 0,21-2 7 16,-25 10-9-16,12 0 3 0,3 1-5 15,-3 3-5-15,0 3 4 0,5-1-9 0,-2-1 0 16,7 5-12-16,1-3-3 0,-1 0-1 16,6 1-6-16,0-1-2 0,4-3-9 15,1 0-10-15,5-4-11 0,0-5-14 0,7-3-16 16,-2-2-19-16,0-2-18 0,5-5-21 15,-5-3-16-15,2-4-20 0,0 1-15 0,-7-3-19 16,2-2-27-16,-4 1-28 16,-5 4-51-16,-2 1-329 0,-1 2-104 0</inkml:trace>
  <inkml:trace contextRef="#ctx0" brushRef="#br0" timeOffset="157302.41">13472 17245 1684 0,'0'0'22'0,"0"0"17"0,0 0 7 15,0 0 2-15,-15 2 6 0,15-2 8 16,0 0 2-16,0 0 6 0,0 0-2 0,0 0-1 15,0 0 0-15,0 0-4 0,0 0-1 16,0 0 0-16,0 0-3 0,0 0-5 16,0 0-7-16,0 0-5 0,0 0-2 15,0 0-6-15,34 7-9 0,-34-7-10 0,18-2-12 16,-18 2-10-16,19-1-13 0,-8 1-7 16,-11 0-9-16,22-4-11 0,-12 2-10 15,1-2-8-15,-2 2-16 0,-9 2-25 0,13-2-29 16,-13 2-52-16,6-4-85 0,-6 4-326 15,0 0-97-15</inkml:trace>
  <inkml:trace contextRef="#ctx0" brushRef="#br0" timeOffset="157838.09">13748 17188 1539 0,'0'0'-15'0,"0"0"26"16,9-9 13-16,-9 9 15 0,0 0 10 0,13-8 15 15,-13 8 14-15,13-2 13 16,-13 2 12-16,0 0 7 0,18-2 2 0,-18 2 2 0,0 0 3 15,16 0-4-15,-16 0 1 16,0 0-8-16,18 4-6 0,-18-4-1 0,7 8-1 16,-7-8 5-16,3 13-8 0,-3-3-12 15,0 2-4-15,0-1-6 0,0 3-16 0,0-4-1 16,0 3-7-16,3 1-6 0,-1-3-9 16,3-1 2-16,-4 2-13 0,3-5-2 15,3 1-11-15,-1-2-15 0,4-2-3 0,-10-4-10 16,18 2-14-16,-18-2-2 0,24-4-6 15,-12 2-1-15,0-4 0 0,-3 0 2 0,1 0 0 16,2 1 4-16,-2-3 0 0,-4 0 2 16,5 0 5-16,-4 1 0 0,0 1 6 15,-7 6 0-15,13-8 2 0,-13 8 1 0,8-6 0 16,-8 6-1-16,0 0 8 16,13 0-2-16,-13 0 0 0,0 0 2 0,10 12 1 15,-7-4 0-15,-1 1-7 0,0 3-8 16,2 0-11-16,-2-1-14 0,1 3-15 0,1-3-20 15,-1 1-27-15,0 0-29 0,0-5-33 16,1 1-29-16,2-2-45 0,-1-2-48 16,-5-4-286-16,15 2-82 0</inkml:trace>
  <inkml:trace contextRef="#ctx0" brushRef="#br0" timeOffset="158147.84">14283 17264 1591 0,'0'0'8'16,"0"0"17"-16,0 0 13 0,0 0 8 15,0 0 11-15,0 0 9 0,-16-6 6 16,16 6-4-16,0 0 0 0,-25 10-1 0,25-10-4 16,-16 10-4-16,4-5-4 0,4 1-8 15,2 0-4-15,1 0-3 0,5-6-9 0,-9 13-7 16,9-7-4-16,0-6-6 0,0 0-10 16,7 16-5-16,1-13-3 0,2 1-3 15,-2 0 3-15,5 0 0 0,0 0 2 0,0 0 2 16,-13-4 0-16,22 4 5 0,-14 0 8 15,0 0 4-15,-8-4 14 0,12 7 14 0,-11-1 8 16,-1-6 4-16,-1 14-3 16,-6-4-4-16,0 1-8 0,-5 1-10 0,-2 0-11 15,1 1-19-15,0-1-24 0,0 0-24 16,3-3-27-16,2-1-32 0,1-4-44 16,3-2-54-16,4-2-95 0,0 0-107 0,0 0-141 15,0 0-49-15</inkml:trace>
  <inkml:trace contextRef="#ctx0" brushRef="#br0" timeOffset="158336.16">14543 17194 1427 0,'0'0'15'0,"0"0"27"16,0 0 14-16,0 0 12 0,0 0 9 16,0 0 0-16,0 0 3 0,-14 33 1 15,11-21-7-15,-2 3-8 0,0 1-4 0,-3 1-8 16,4-1-3-16,-5 1-15 0,2 0-20 15,4 1-22-15,-4-2-30 0,3-3-35 16,0-1-32-16,-1-4-37 0,3-2-59 0,-1-3-389 16,3-3-87-16</inkml:trace>
  <inkml:trace contextRef="#ctx0" brushRef="#br0" timeOffset="158530.21">14543 17247 1627 0,'0'0'37'16,"6"-8"6"-16,-6 8 13 0,7-4 7 15,-7 4 7-15,0 0 9 0,0 0 4 0,14 17 4 16,-9-7 2-16,2 2-5 0,-1 3-7 16,4 3-5-16,2 1-10 0,-4 2-8 0,3-1-13 15,-1-3-19-15,4 3-20 0,-8-7-30 16,3 1-25-16,0-2-34 0,-3-3-30 16,-4-3-33-16,3-2-55 0,-5-4-50 0,4 6-342 15,-4-6-95-15</inkml:trace>
  <inkml:trace contextRef="#ctx0" brushRef="#br0" timeOffset="158667.91">14580 17423 1672 0,'-13'-6'43'0,"2"0"21"16,0 1 10-16,5 1 11 0,6 4 12 0,-13-8 6 15,13 8 7-15,-7-6 4 0,7 6-10 16,0 0-8-16,0 0-16 0,0-12-11 0,0 12-23 16,17-9-27-16,-6 5-32 0,6-4-44 15,5-2-51-15,2 1-71 0,9-3-106 0,1 0-131 16,0-1-169-16,1 1-84 0</inkml:trace>
  <inkml:trace contextRef="#ctx0" brushRef="#br0" timeOffset="159778.25">18694 16261 1602 0,'0'0'2'15,"11"-1"22"-15,-11 1 10 0,0 0 10 0,0 0 4 16,0 0 7-16,0 0 4 0,8-4 4 16,-8 4 5-16,0 0 7 0,0 0 3 0,0 0 1 15,0 0-2-15,0 0 5 16,0 0-2-16,0 0 1 0,20 0 1 0,-20 0 4 15,0 0-4-15,0 0-7 0,0 0 2 16,0 0-6-16,0 0-7 0,0 0 2 16,0 0-2-16,0 0-5 0,0 0 7 0,0 0-8 15,0 0-3-15,0 0-3 0,16 5 10 16,-16-5-2-16,0 0-5 0,5 10 5 0,0-6-9 16,1 6-3-16,3-3-5 0,-3 3-13 15,4 4 3-15,0-3-10 0,-2 5 10 0,3-3-7 16,-2 3-10-16,4 1-1 0,-5-1-10 15,3 1-5-15,1-1-12 0,-2-3-3 16,-4 1-6-16,6 0 1 0,-6-1-10 0,1-1-9 16,1 0-2-16,-2 0-1 0,-2-3-16 15,1-1-3-15,1 2-11 0,-4-4-11 0,3 1-18 16,0-1-15-16,-5-6-23 16,1 8-31-16,-1-8-53 0,0 0-89 0,0 0-104 15,0 0-9-15,0 0-144 0,0 0-70 16</inkml:trace>
  <inkml:trace contextRef="#ctx0" brushRef="#br0" timeOffset="160599.28">18744 16178 1452 0,'6'-10'-43'0,"-6"10"29"16,0 0 11-16,0 0 8 0,0 0 13 0,0 0 10 15,0 0-2-15,0 0 5 16,0 0 4-16,0 0 8 0,0 0 4 0,0 0 11 16,0 0-3-16,0 0-2 0,0 0-1 15,0 0 2-15,-11 31-4 0,7-19-5 16,0 1 1-16,-3 3-9 0,1 0-3 0,-1-1-2 15,4 1-5-15,-2-3-2 0,-2 1-4 16,5-3-2-16,0 1 0 0,-2-2-3 16,-1-1-5-16,3-1-3 0,2-8-8 0,0 10-9 15,0-10-9-15,0 0-12 0,0 0-12 16,0 0-17-16,0 0-4 0,0 0-4 0,0 0 2 16,22-29 2-16,-17 19 9 15,-4 0 3-15,6-1 19 0,-5 1 12 0,1 0 8 16,-2 1 15-16,1 1 6 0,-2 8 14 15,5-12 2-15,-5 12 5 0,2-11 0 0,-2 11 1 16,2-10 7-16,-2 10 2 0,0 0 5 16,0 0 0-16,0 0 2 0,0 0 1 15,0 0-2-15,0 0-5 0,0 0 2 0,16 25-5 16,-13-17-3-16,8 2-4 0,0-3-1 16,-2 1-7-16,1 2 0 0,3-1-10 0,0-3-4 15,0 2-12-15,0-4-4 0,-4-2-4 16,-9-2-6-16,19 4-8 0,-19-4-9 15,15-2-5-15,-15 2-3 0,0 0-2 0,13-6-5 16,-13 6-1-16,7-6-12 16,-7 6-28-16,0 0-30 0,0 0-67 0,0 0-381 15,0 0-68-15</inkml:trace>
  <inkml:trace contextRef="#ctx0" brushRef="#br0" timeOffset="161263.6">18765 16786 1682 0,'0'0'72'0,"5"-6"14"16,-5 6 5-16,0 0 5 0,0 0-2 16,6-8 8-16,-6 8 10 0,0 0 7 0,0 0 2 15,0 0-4-15,0 0-8 0,7 29-7 16,-5-17-18-16,0 4-6 0,1 3-1 15,-2 3-7-15,1-3-5 0,3 4-17 0,0-1-1 16,-4-5-17-16,3 4-19 16,1-5-14-16,-3-1-16 0,0-3-17 0,0-1-18 0,0-1-17 15,-2-4-27-15,0-6-28 16,0 0-32-16,-4 10-40 0,4-10-34 0,0 0-34 16,0 0-46-16,-22-14-314 0,14 6-124 15</inkml:trace>
  <inkml:trace contextRef="#ctx0" brushRef="#br0" timeOffset="161459.14">18578 16825 1737 0,'0'0'32'0,"-5"-10"26"0,5 10 17 0,-2-8 14 15,2 8 13-15,0 0 13 0,0 0 21 16,7-13 10-16,-3 7 6 0,-4 6-7 0,13-8-8 16,-2 6-9-16,-11 2-11 15,21-6-12-15,-6 2-15 0,5 0-10 0,-1 0-31 16,3 2-35-16,-3-1-27 0,9-1-43 15,1 0-36-15,-5 2-43 0,-1 0-44 0,-4 0-55 16,3 0-94-16,-3 2-116 0,-4 2 21 16,0-2-123-16,-2 4-47 0</inkml:trace>
  <inkml:trace contextRef="#ctx0" brushRef="#br0" timeOffset="161768.14">19087 16899 1567 0,'11'6'44'16,"-11"-6"17"-16,0 0 12 0,0 0 7 0,8 4 11 16,-8-4 4-16,0 0 3 0,0 0 0 15,0 0 1-15,0 0 4 0,0 0-3 16,0 0 3-16,0 0-4 0,0 0-5 0,0 0-3 16,-26-18-3-16,26 18-4 0,-21 2 7 15,21-2-12-15,-35 8 0 0,19 3 3 0,-4 1-7 16,2 4-10-16,3-1 1 0,-4 10-10 15,9-4 0-15,0-1-7 0,7-3-3 16,3-1-5-16,1-1-5 0,6-1-10 0,3 0-13 16,8-1-28-16,2-3-16 0,1-2-26 15,0-4-30-15,4-4-31 0,3-4-28 0,-2-4-43 16,-1-2-45-16,6-5-77 16,-10 1-81-16,-4 2-56 0,-4 1-198 0,0 1-144 15</inkml:trace>
  <inkml:trace contextRef="#ctx0" brushRef="#br0" timeOffset="163742.97">19502 16877 1655 0,'13'-17'-18'0,"-13"17"29"16,0 0 21-16,0 0 18 0,3-4 15 0,-3 4 11 15,0 0 8-15,0 0 9 0,0 0 2 16,0 0 5-16,0 0 8 0,0 0-4 15,0 0 5-15,0 0 7 0,0 0-11 16,0 0 9-16,0 0-8 0,0 0 0 16,0 0-13-16,15-4-2 0,-15 4 3 0,0 0-11 15,0 0-9-15,0 0-7 0,31 4-8 16,-31-4-3-16,22 0-13 0,-11 2 3 0,-11-2-4 16,23 0-8-16,-23 0-9 0,21 0-1 15,-7 2-12-15,-14-2-2 0,19 2-14 0,-19-2-2 16,20 0-7-16,-20 0-1 0,16 2-4 15,-16-2-4-15,12 0-5 0,-12 0-8 16,0 0-15-16,0 0-16 0,15 4-20 0,-15-4-25 16,0 0-31-16,0 0-37 15,0 0-47-15,0 0-59 0,0 0-85 0,0 0-74 16,0 0-191-16,0 0-132 0</inkml:trace>
  <inkml:trace contextRef="#ctx0" brushRef="#br0" timeOffset="164021.16">19901 16796 1650 0,'8'-4'-11'0,"-8"4"27"0,9-6 16 0,-9 6 18 15,11-2 13-15,-11 2 13 0,0 0 14 16,17-4 14-16,-17 4 8 0,13-4 4 16,-13 4 4-16,0 0-4 0,17 0 8 0,-17 0-3 15,0 0-7-15,18 4 1 16,-18-4 1-16,13 8-18 0,-7 0-7 0,-2-3-4 15,1 7-8-15,1 4-12 0,-2 1-7 16,1 3 3-16,-1 3-21 0,0 2-10 0,1 1-26 16,-1-1-21-16,-2-6-26 0,0 2-20 15,3-1-23-15,-3-3-18 0,2-3-31 0,-4-3-29 16,2-1-31-16,-2-2-36 0,0-8-63 16,2 8-65-16,-2-8-58 0,0 0-152 15,0 0-67-15</inkml:trace>
  <inkml:trace contextRef="#ctx0" brushRef="#br0" timeOffset="164398.75">20011 16942 1498 0,'0'0'30'15,"2"-8"30"-15,-2 8 22 0,2-8 13 16,-2 8 6-16,9-8 4 0,-9 8-3 16,13-9-2-16,-7 5-7 0,5-2-11 0,0 0-5 15,-3 0-8-15,3 2-10 0,2-4-4 16,0 1-7-16,0 1-8 0,1 0-7 0,0 0-6 15,-1-2-1-15,2 2-6 0,-2 1 1 16,2-3-2-16,0 2-2 0,-2 2 2 0,0 0-5 16,0-2 3-16,0 2 2 0,1 2 4 15,-14 2-2-15,19-1-1 16,-19 1 3-16,22 0-4 0,-22 0 1 0,14 5 1 16,-2-3-1-16,-7 4-2 0,-5-6 4 15,13 10-2-15,-6-4 2 0,-3-2-3 0,-4-4-5 16,9 13 4-16,-6-7 3 0,-3-6-1 15,2 12 4-15,-2-12-7 0,-7 15 4 0,0-7 0 16,-4 0-5-16,-2 0-6 0,-4 0-2 16,3-1-8-16,-6-1-10 0,0 0-10 15,-1 0-14-15,1-2-18 0,1-2-19 0,2 0-19 16,17-2-29-16,-24-2-44 16,11 0-33-16,4 0-74 0,9 2-104 0,-4-8-302 15,4 8-171-15</inkml:trace>
  <inkml:trace contextRef="#ctx0" brushRef="#br0" timeOffset="164763.13">20475 16862 1801 0,'14'-6'-4'16,"-14"6"29"-16,0 0 20 0,0 0 17 15,5-6 10-15,-5 6 8 0,0 0 7 0,0 0 11 16,0 0 3-16,0 0 0 0,0 0-4 16,0 0-5-16,0 0-3 0,15 16-3 0,-10-10-13 15,-5-6-2-15,7 15-7 0,-6-5-9 16,1 4-4-16,3-1-5 0,-3 1-6 15,2 3-1-15,-2 2-9 0,3-1-2 0,0-1-16 16,-2 0-5-16,-3-1-13 0,3-2-16 16,1-1-13-16,-4-1-19 0,3-2-12 15,-1 0-23-15,-1-1-15 0,-1-1-19 0,0-8-21 16,0 14-28-16,0-14-42 0,0 6-59 16,0-6-61-16,0 0-249 0,0 0-82 15</inkml:trace>
  <inkml:trace contextRef="#ctx0" brushRef="#br0" timeOffset="165123.87">20521 17083 1607 0,'1'-12'28'0,"-1"12"15"16,0 0 20-16,7-9 10 0,-7 9 10 15,6-6 7-15,-6 6 5 0,14-6-5 0,-3 2-4 16,1 0-3-16,-1 2-10 0,4-2-8 16,0-2-11-16,1 4-17 0,-1-1-22 15,1-3-11-15,0 2-23 0,-1 0-19 16,2-2-16-16,-1 0-19 0,-6 1-16 15,1-1-17-15,-1 0-6 0,2-2 4 0,-2 1 0 16,-4-3 7-16,6-2 18 0,-8 3 20 16,3-1 18-16,-3 0 22 0,-3 1 13 0,2 1 21 15,-3 8 11-15,4-16 10 0,-1 12 6 16,-3 4-3-16,2-9 1 0,-2 9-2 16,0 0 5-16,0 0 6 0,1-8 6 0,-1 8 4 15,0 0 6-15,0 0 4 0,0 0 5 16,10 29 3-16,-8-15 0 0,0 1 1 0,-2 3-3 15,2 1-4-15,2 0-12 16,-1 1-5-16,-1-1-4 0,0-2-7 0,-1 3-15 16,2-7-18-16,1 3-22 0,1-4-21 15,-4-1-24-15,-1-1-32 0,0-10-43 0,3 10-71 16,-3-4-100-16,0-6-330 0,0 0-134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9T23:57:5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17386 6246 1242 0,'0'0'325'0,"0"0"-87"0,-9-4-58 15,9 4-40-15,0 0-29 0,0 0-7 0,0 0-6 16,0 0-5-16,-13-4 11 0,13 4 4 16,0 0 3-16,0 0-5 0,0 0 10 15,0 0 2-15,0 0-3 0,0 0 4 16,0 0 0-16,0 0-10 0,0 0 5 16,0 0-6-16,0 0-4 0,0 0-10 0,0 0-7 15,0 0-7-15,28-8-3 0,-28 8-10 16,0 0-7-16,24 2-5 0,-24-2-8 0,22 0-1 15,-22 0-12-15,28 2-4 0,-13-2 1 16,0 0-7-16,2 0 0 0,-2 2-4 0,0-2 0 16,-15 0-10-16,28 2-7 0,-15-2-5 15,-13 0-1-15,23 0-3 0,-23 0-4 16,16 0-4-16,-16 0-4 0,0 0-9 0,17 2-18 16,-17-2-33-16,9 0-42 0,-9 0-46 15,0 0-57-15,0 0-73 0,0 0-123 16,0 0-115-16,2-10 58 0,-2 10-325 15,0 0-288-15</inkml:trace>
  <inkml:trace contextRef="#ctx0" brushRef="#br0" timeOffset="849.79">17753 6121 1994 0,'0'0'-67'16,"0"0"30"-16,0 0 17 0,0 0 11 16,0 0 3-16,0 0 8 0,0 0 10 15,0 0 11-15,0 0 7 0,6 15 7 0,-6-15 4 16,0 8 1-16,0-8-1 0,0 14 1 15,2-4-4-15,0 1-2 0,1 3 0 0,-1 0-7 16,3-1-4-16,-4 3 1 0,-1-1-8 16,2 1-4-16,3-2-6 0,-3-1-10 0,-2-3-8 15,0 0-6-15,0-1-14 16,0-1-19-16,0 0-26 0,0-8-21 0,-7 7-30 16,7-7-29-16,-8 2-54 0,8-2-331 15,0 0-43-15</inkml:trace>
  <inkml:trace contextRef="#ctx0" brushRef="#br0" timeOffset="1116.81">17717 6183 1452 0,'1'-8'16'16,"-1"8"13"-16,9-7 14 0,-4 3 6 15,-5 4 4-15,8-4 5 0,-8 4 3 16,11-2-2-16,-11 2-2 0,20 0 1 0,-20 0 1 16,16 0-9-16,-3 2-2 15,1-2-7-15,-1 4-2 0,0-2-3 0,0 0-4 16,-1 0-3-16,1 0-1 0,-5 0-4 15,-8-2-4-15,20 1-2 0,-11 3-1 0,0-2-1 16,-3 2-1-16,2 0 8 0,-8-4 8 16,9 14-2-16,-9-6-2 0,0-1-2 0,0 5-2 15,-4 0-5-15,-1 1 2 0,2 3-3 16,-5 0-5-16,3-1-10 0,-5 0-16 16,7 1-15-16,-4-5-29 0,2-1-42 0,-1-2-62 15,-1 0-99-15,7-3-123 0,0-5-169 16,-3 6-56-16</inkml:trace>
  <inkml:trace contextRef="#ctx0" brushRef="#br0" timeOffset="1733.25">18580 6179 1437 0,'0'-7'-12'0,"0"7"13"0,0 0 25 15,0 0 13-15,-7-14 11 0,7 14-5 16,-6-6 5-16,6 6-1 0,-10-4 0 0,0 2-1 15,10 2-3-15,-15-2-4 0,15 2-1 16,-15-2-9-16,15 2-4 0,0 0-5 0,-17 0-1 16,17 0-15-16,0 0-8 0,-15 2-12 15,15-2-8-15,0 0-8 0,-12 0-3 0,12 0-1 16,0 0 4-16,0 0 3 0,0 0-2 16,0 0 5-16,0 0 7 0,0 0 3 15,0 0 0-15,0 0 7 0,0 0 11 16,0 0 14-16,0 0 3 0,0 0 4 15,0 0 11-15,0 0 2 0,0 0 5 0,0 0 8 16,0 0-3-16,0 0 4 0,0 0 8 16,0 0-1-16,0 0 5 0,0 0 6 0,0 0 2 15,0 0-1-15,0 0 9 0,0 0-8 16,0 0 2-16,0 0-10 0,0 0 5 0,-8 12 0 16,8-12 2-16,0 18-6 0,0-5-5 15,0 7-7-15,5 1 3 0,-3 8-7 16,4 10-5-16,3 4-3 0,2 11 2 0,-3-5-7 15,5 5-7-15,0 5 2 0,2-5-14 16,-2-2-11-16,-2-7-16 0,0-2-7 16,0-1-15-16,-5-7-16 0,1-5-19 15,-3-5-20-15,-2-5-9 0,0-3-16 0,0-1-12 16,-2-7-18-16,0-1-13 0,0-8 0 16,-2 10 7-16,2-10-1 0,0 0-29 0,0 0-23 15,-24-23-397-15,14 3-98 0</inkml:trace>
  <inkml:trace contextRef="#ctx0" brushRef="#br0" timeOffset="1976.99">18489 6625 1503 0,'-2'-29'-18'16,"2"3"35"-16,2 3 11 0,-2 3 3 16,2-1 3-16,3-1 2 0,0-1 7 15,5 2 3-15,-4-1 8 0,5 1 8 16,0 1-2-16,-1 1 0 0,6 2-6 0,-3-1-3 16,-1 3-5-16,-1 1-5 0,2 5-5 15,0-3-2-15,-1 6 0 0,-2 0-4 0,-4 0 0 16,3 2 3-16,-3 1 6 0,-6 3 1 15,11-2 5-15,-11 2 2 0,0 0-1 16,0 0 1-16,0 0 4 0,-4 15-8 0,-5-5-3 16,1-2-3-16,-3 3-5 0,-4-1-11 15,2 0-12-15,-2-3-7 0,-1 1-21 0,4 0-12 16,1 0-32-16,2-5-27 0,0 1-38 16,1-2-53-16,8-2-77 0,-11 4-95 15,11-4-233-15,0 0-85 0</inkml:trace>
  <inkml:trace contextRef="#ctx0" brushRef="#br0" timeOffset="3617.54">18938 6317 1642 0,'0'0'16'0,"-2"-7"6"0,2 7-3 15,0 0 0-15,-5-10 4 0,5 10 5 16,-4-8 4-16,4 8 1 0,-1-5-2 0,1 5 1 15,0 0 1-15,-8-8-1 0,8 8 1 16,0 0 3-16,0 0-1 0,-4-6 0 16,4 6 1-16,0 0 5 0,0 0 0 0,0 0 0 15,0 0-2-15,-4-6 1 0,4 6-1 16,0 0-3-16,0 0-4 0,0 0-5 16,-10-2-1-16,10 2-4 0,0 0-1 15,0 0-3-15,0 0-1 0,-27 8 3 0,19-4-2 16,-3 2-1-16,1 1 3 0,-2 1 0 15,1 4-4-15,-2-1-1 0,5 3-1 0,-2-1-1 16,-1-1-1-16,2 0-4 0,2-3-3 16,3 1 2-16,-1-2-2 0,3-1-1 15,2-7 1-15,0 10-2 0,0-10-10 0,0 0-1 16,10 4 2-16,-10-4-5 0,0 0 0 16,25-14 1-16,-12 7 3 0,-2-5 0 15,2 2 3-15,-3 1-4 0,3-1 5 16,-4 0-1-16,-3 3 4 0,5 1 0 0,-4 0 1 15,-2 0 1-15,-5 6 2 0,10-7-1 16,-8 3-1-16,-2 4 3 0,6-6-3 16,-6 6-1-16,0 0 5 0,0 0-6 0,0 0-8 15,20 8 4-15,-16-3-14 0,0 1-4 16,6 0-9-16,-4 4-6 0,2-3-17 0,-1-1-7 16,1 4-13-16,4-2-15 0,-4-1-30 15,0-1-24-15,4 0-43 0,-4-2-44 0,0-2-329 16,3 0-61-16</inkml:trace>
  <inkml:trace contextRef="#ctx0" brushRef="#br0" timeOffset="3844.6">19256 6218 1537 0,'0'0'46'0,"1"-7"27"16,-1 7 7-16,0 0-4 0,0 0-2 0,0 0 6 15,0 0 4-15,0 0 5 0,0 0-2 16,-41 15-1-16,35-5-11 0,-4 2 1 0,0 1-5 15,7 3-11-15,-4-3-2 0,2 1-10 16,5-1-3-16,0 1-7 0,0-2-9 16,2-1-13-16,3-3-10 0,1 0-10 15,3-5-16-15,-9-3-14 0,19 0-23 16,-19 0-31-16,30-13-26 0,-14 5-27 0,1-7-10 16,-2 1-57-16,1-3-42 0,-6 1-351 15,1-3-101-15</inkml:trace>
  <inkml:trace contextRef="#ctx0" brushRef="#br0" timeOffset="4197.59">19398 5939 1708 0,'0'0'41'15,"0"0"18"-15,0 0 11 0,0 0 11 0,0 0 10 16,0 0 12-16,0 0 7 0,-3 33 2 16,3-18 0-16,0 4-10 0,3 8-7 15,-3 2-7-15,0 3-10 0,2 10-3 16,0 1-23-16,-2 0-25 0,0-8-19 0,0-7-21 15,-2-1-21-15,4-6-22 0,-2-4-17 16,-2-3-17-16,2-3-21 0,-2-1-19 16,2-10-16-16,-3 8-19 0,3-8 1 0,0 0 10 15,0 0-6-15,0 0 26 0,0 0 35 16,0 0 44-16,-3-35 25 0,3 27 25 0,0 8 29 16,6-15 0-16,1 9 11 0,-4 0 11 15,-3 6 8-15,20-7 6 0,-6 3 2 0,0 2 4 16,4 0-2-16,-2 4-4 0,9 0-9 15,-4 0-1-15,2 1-13 0,-3 1-17 16,0 0-17-16,-2 0-26 0,-7 2-19 16,2-2-19-16,-3 0-30 0,-10-4-19 15,10 5-33-15,-8-1-6 0,-2-4-7 0,0 0-278 16,0 0 58-16</inkml:trace>
  <inkml:trace contextRef="#ctx0" brushRef="#br0" timeOffset="4345.51">19549 6331 1126 0,'-21'-10'2'0,"5"1"36"15,1-1 32-15,5 2 20 0,-1 1 6 16,2-1 7-16,2 2-4 0,-4-2-13 0,10 0-8 15,1 8-10-15,0-11-8 0,0 11-9 16,12-18-8-16,-5 10-11 0,8 0-10 16,2 1-8-16,1-1-20 0,-2 0-20 0,7 2-17 15,-6 2-12-15,0 0-15 0,-2 1-12 16,2 3-11-16,-1-2-7 0,-8 2-20 16,-8 0-16-16,22 0-16 0,-22 0-255 15,15-2 83-15</inkml:trace>
  <inkml:trace contextRef="#ctx0" brushRef="#br0" timeOffset="4607.74">19709 6166 1104 0,'19'0'32'0,"-19"0"21"0,0 0 5 16,0 0 4-16,0 0 6 0,20-2 3 16,-20 2 4-16,17-2 1 0,-17 2-4 15,17-6-6-15,-7 4-9 0,2-2-5 0,1 0-6 16,-5 0-11-16,3-2-6 0,-2 1-4 16,-3-1-8-16,-6 6 0 0,10-10 5 15,-10 10 4-15,3-10 2 0,-3 10 3 16,0 0 12-16,0 0 8 0,-15-9 9 0,15 9 7 15,0 0 11-15,-30 9-2 0,20-3 1 16,-4 6 0-16,1 0-4 0,7 3-6 16,-3 3-4-16,5-1-13 0,2 1-5 0,4 1-13 15,2 1-9-15,5-5-16 0,1 1-18 16,3-4-13-16,5-5-25 0,0-1-20 0,-4-4-30 16,3-2-35-16,3-6-33 0,-4-1-35 15,2-5-56-15,0-4-422 0,-3 1-174 16</inkml:trace>
  <inkml:trace contextRef="#ctx0" brushRef="#br0" timeOffset="4764.26">20054 5927 1801 0,'2'-10'22'0,"0"2"30"0,1 3 5 15,-3 5 9-15,0 0 7 0,0 0 18 0,0 0 8 16,0 0 7-16,19 29-1 0,-15-14 0 16,1 7-6-16,2 1-8 0,-4 4-11 0,7 12-14 15,-5 3-28-15,2-1-40 0,-1-2-38 16,-1-8-50-16,-3-5-43 0,-2-7-51 0,0-1-66 15,-2-5-78-15,-3-3-327 0,3-6-150 16</inkml:trace>
  <inkml:trace contextRef="#ctx0" brushRef="#br0" timeOffset="4892.08">19989 6164 1848 0,'-6'-10'137'0,"-3"4"34"0,7 2-4 16,2 4-17-16,-4-9-17 0,4 9-16 15,0 0-13-15,0 0-14 0,21-12-22 0,-1 6-46 16,-1 0-71-16,9 0-94 0,13-3-142 15,0 1-159-15,2 0 32 0,3-4-158 16,-3 3-70-16</inkml:trace>
  <inkml:trace contextRef="#ctx0" brushRef="#br0" timeOffset="5516.37">21264 6119 1588 0,'1'-8'35'0,"1"0"13"0,-2 2-1 16,0 6 4-16,0-13 5 0,-2 7 11 0,2 6 14 15,-4-12 4-15,-3 7 5 0,3-1-2 16,4 6 0-16,-15-6-5 0,4 4 0 16,11 2 0-16,-21 0-12 0,21 0 1 0,-26 6 2 15,13-2-3-15,0 1 1 0,0 3-12 16,2 0-5-16,5 0 0 0,-3 0-10 16,5 1-5-16,-1 1-6 0,5 0-9 15,2-2-12-15,3-1-10 0,-1-1-7 0,7 0-6 16,-5 0-6-16,2-4 1 0,4 0-1 15,-12-2 6-15,17 2 1 0,-8 0 2 0,-9-2 13 16,10 2 13-16,-10-2 10 0,0 0 4 16,0 0-1-16,0 0 2 0,7 6-1 15,-7-6 1-15,-15 13-5 0,4-1 3 0,-2 0-5 16,-3 3-3-16,4 1-1 0,-3 1-9 16,1 1-11-16,4-3-17 0,2 1-17 0,-2-5-20 15,7 1-21-15,-4-2-22 16,4-3-25-16,3-1-28 0,0-6-31 0,0 0-51 15,7 6-79-15,-7-6-85 0,0 0-258 16,31-19-146-16</inkml:trace>
  <inkml:trace contextRef="#ctx0" brushRef="#br0" timeOffset="5928.84">21364 6094 1777 0,'7'-4'31'15,"-7"4"22"-15,0 0 10 0,11-2 1 0,-11 2 12 16,0 0 12-16,0 0 2 0,13 11 2 15,-9-5 1-15,-4-6-1 0,9 16-5 16,-2-6-7-16,-6 1-6 0,6 1-8 16,-2-2-9-16,-2 0-11 0,4-1-17 0,-5-1-13 15,2 0-10-15,3-4-11 0,-1 0-13 16,-6-4-9-16,13 0-9 0,-13 0-5 16,17-12 3-16,-6 4 3 0,2-2 1 0,-2-1 0 15,-5-3 6-15,4 2 2 0,-4 3 8 16,1-1 6-16,-4 0 5 0,4 4 5 0,-2 0 6 15,-4 1-5-15,-1 5 4 0,9-6 9 16,-9 6 2-16,0 0 2 0,13 13 0 0,-9-3 0 16,5 2 2-16,-4 1-4 0,3 5 3 15,-2-2-6-15,3-1 4 0,-1 1-3 16,3-1-3-16,-2-1 1 0,2-2 3 16,-3-4-2-16,4-3-3 0,-4-3-6 15,-8-2 0-15,0 0-4 0,23-11-3 0,-13 5 2 16,-4-4-2-16,2-4-5 0,-6 1-6 15,5-1-8-15,-4-1-6 0,-1 1-14 0,-1 2-10 16,1 0-12-16,1 3-21 0,1-1-30 16,-1 2-36-16,0 2-48 0,2 0-49 0,2 1-354 15,-7 5-102-15</inkml:trace>
  <inkml:trace contextRef="#ctx0" brushRef="#br0" timeOffset="6128.83">22053 6092 1819 0,'0'0'117'0,"0"0"3"16,0 0-9-16,0 0-12 0,-2 11-9 15,2-11-1-15,0 0-4 0,-5 18 1 0,5-6-13 16,-1 1-1-16,1 1-7 0,1 3-21 16,-1 1-20-16,2 1-29 0,1 1-30 15,4-1-30-15,-4-3-39 0,2-2-40 0,0-3-38 16,-3-3-56-16,-1-2-79 0,-1-6-297 15,0 0-112-15</inkml:trace>
  <inkml:trace contextRef="#ctx0" brushRef="#br0" timeOffset="6243.08">22036 5989 1761 0,'-3'-10'103'0,"2"3"-2"0,-1-1-31 16,2 8-27-16,0 0-19 0,0-10-22 0,0 10-24 15,0 0-23-15,0 0-39 0,0 0-44 16,28 4-70-16,-28-4-356 0,26 8-55 0</inkml:trace>
  <inkml:trace contextRef="#ctx0" brushRef="#br0" timeOffset="6484.54">22347 5948 1467 0,'0'-9'61'0,"0"9"38"15,-2-18 12-15,2 10 5 0,0 8 8 0,-3-13 4 16,3 13-2-16,0-10-5 0,0 10-10 15,0 0-11-15,0 0 6 0,0 0-1 0,0 0 0 16,0 0-1-16,0 0 0 0,9 39-4 16,-2-16-10-16,1 14-8 0,2 2-14 0,2 7-9 15,3 7-19-15,-2 1-27 0,-2-9-30 16,-3-4-31-16,-1-4-32 0,4 0-40 16,-7-12-39-16,0-4-35 0,-4-7-48 15,-3-5-53-15,3-3-98 0,0-6-285 16,-10 0-172-16</inkml:trace>
  <inkml:trace contextRef="#ctx0" brushRef="#br0" timeOffset="6834.4">22237 6185 1966 0,'-9'-10'99'0,"5"1"9"0,-1 3-13 15,5 6-13-15,0 0-7 0,9-14-9 0,-9 14-5 16,20-2-9-16,-5 0 0 0,4 2-12 16,3 0-21-16,1 2-26 0,8 2-27 15,-1-4-25-15,-2 2-24 0,2 0-16 0,-4-2-7 16,0 0-17-16,-2 0-4 0,-3-2 13 15,2 0 2-15,-5-4 41 0,-3 2 35 0,-2-1 29 16,2 1 35-16,-4-4 24 16,0 4 19-16,-5-2 15 0,4 2 9 0,-10 4 7 15,10-8 1-15,-10 8 0 0,6-5-5 16,-6 5-4-16,9-4-4 0,-9 4-5 0,0 0 11 16,0 0-5-16,0 0 2 0,0 0-10 15,0 0 12-15,-22 33-4 0,16-18 7 16,-4 5-8-16,-2 1-1 0,6 3-9 0,-1-1-9 15,5-3-8-15,1-1-2 0,2 1-15 16,6-3-30-16,-1-5-29 0,5-1-34 0,6-7-35 16,-2-4-35-16,7-6-35 0,10-9-30 15,1-5-28-15,-3-3-22 0,-2-6-30 16,-4-2-18-16,-4-2-18 0,-4-3-12 16,-3-3-276-16,-1 4-86 0</inkml:trace>
  <inkml:trace contextRef="#ctx0" brushRef="#br0" timeOffset="7135.58">22926 5913 1627 0,'-3'-17'40'16,"1"3"24"-16,0 6 6 0,-3 1-4 15,5 7 7-15,0 0-10 0,0 0 5 0,0 0 4 16,0 0 7-16,0 0 7 0,0 0 13 16,0 29 11-16,5-12 11 0,-1 3 8 0,0 5 1 15,1 0 1-15,2 14-5 0,1 0-4 16,-1 1-17-16,-4-3-2 0,2-5-8 0,0-7-16 16,-4-4-12-16,1-1-13 0,3-5-13 15,-3-1-16-15,1-6-16 0,-2-4-27 16,-1-4-14-16,0 0-17 0,0 0-5 15,22-14-2-15,-16 1-4 0,3-3-6 16,0 0-5-16,1-3-5 0,-1 3 8 0,2 1 4 16,-3 1 8-16,4 2 10 0,-2 5 11 15,-4 1 14-15,6 2 9 0,-12 4 15 0,14-2 11 16,-14 2 7-16,18 8 5 0,-8-1 3 16,2 3-3-16,-2 2-7 0,1 0-21 0,4 3-19 15,-7-3-33-15,5 0-40 0,-3-3-43 16,-4-1-47-16,1-2-37 0,-4-4-72 15,-3-2-67-15,15 2-267 0,-15-2-124 16</inkml:trace>
  <inkml:trace contextRef="#ctx0" brushRef="#br0" timeOffset="7297.6">23367 6111 1897 0,'0'0'114'16,"0"0"9"-16,13 14-5 0,-13-14 1 15,3 15-5-15,-1-1 1 0,0 0-6 0,-2 1-8 16,3 5-15-16,0-3-11 0,0 3-28 15,5-3-34-15,-5-3-47 0,1 0-50 16,0-5-47-16,2-3-61 0,-6-6-57 0,0 0-72 16,0 0-71-16,0 0-162 0,20-25-56 15</inkml:trace>
  <inkml:trace contextRef="#ctx0" brushRef="#br0" timeOffset="7412.44">23434 5909 1505 0,'0'0'25'0,"0"0"11"0,0 0-5 15,0 0-17-15,0 0-14 0,0 0-20 16,0 0-43-16,28 8-34 0,-21-4-65 16,0 2-270-16,-1-2 59 0</inkml:trace>
  <inkml:trace contextRef="#ctx0" brushRef="#br0" timeOffset="8082.62">23601 6039 1221 0,'9'12'134'16,"-6"-2"27"-16,4-1 3 15,-4 3 1-15,-1 0 9 0,0-1 3 0,0 5 2 0,-2-1-10 16,4 1-6-16,-1 2-9 15,-3 1-18-15,2-3-10 0,0-3-14 0,0 1-11 16,-2-4-18-16,0-1-11 0,2-1-15 16,-2-8-32-16,0 0-20 0,0 0-17 15,0 0-18-15,0 0-19 0,17-19-12 0,-10 1-17 16,-1-1-16-16,3-5-8 0,0 3-6 16,-3-1 4-16,5 3 18 0,-2 1 19 0,-3 7 15 15,3 1 16-15,-1 0 17 16,1 6 15-16,0 2 22 0,-9 2 11 0,20 2 8 0,-20-2-2 15,21 10-3-15,-8 0-5 16,2 0-6-16,0 3-16 0,3 1-22 0,-4 0-26 16,6-5-21-16,-5 3-14 0,2-4-11 15,-1-2 0-15,-4-2-4 0,-1-1-1 16,2-3 19-16,-5 2 13 0,-8-2 31 0,18-4 29 16,-10 3 17-16,-8 1 18 0,9-14 0 15,-6 8 7-15,-2-2 8 0,-1 0 4 0,0 8 10 16,-4-13 6-16,4 13 6 0,-15-8 5 15,15 8 1-15,-22 4 1 0,5 2-5 0,2 2-1 16,-2 3-7-16,-1 1 0 0,3 4 0 16,2-5-13-16,0 1-5 0,7-2-14 15,-1-1-13-15,7-1-18 0,0-8-13 16,2 10-16-16,-2-10-17 0,16 0-7 16,-16 0-4-16,23-8 5 0,-5 4 14 0,-5-2 14 15,2-1 17-15,-5 1 20 0,1 2 17 16,-2 0 14-16,-9 4-8 0,15-4 3 0,-15 4 12 15,0 0 6-15,17 12 7 0,-8 3 3 16,-3 7 4-16,1 1-8 0,-1 16-7 0,-1 3 2 16,-1 5-7-16,0 2-4 0,-4-1-5 15,0 1-1-15,0-2-7 0,-4-3-8 16,-3-7-3-16,4-6-1 0,-2-8-3 0,0-5 5 16,1-5 3-16,3-5 3 0,-6-2 2 15,7-6-5-15,0 0 1 0,0 0-4 16,-16-21-4-16,14 1-6 0,2-9-5 15,5-15-22-15,3-3-2 0,5-7-5 0,7 1-18 16,1 0-17-16,6 5-21 0,2 1-24 16,-1 5-19-16,5 3-15 0,-7 10-31 0,-3 2-33 15,-1 1-50-15,-4 7-82 0,-5 5-146 16,-3 0 24-16,-1 3 50 0,-2 1-163 0,-4 2-62 16</inkml:trace>
  <inkml:trace contextRef="#ctx0" brushRef="#br0" timeOffset="8967.83">19313 5243 1554 0,'5'2'67'0,"-5"-2"30"15,0 0 10-15,0 0 11 0,0 0 5 16,0 0 7-16,0 0 6 0,20 0 6 16,-20 0-5-16,0 0-2 0,0 0-7 0,0 0-20 15,0 0-14-15,6 6 5 0,-6-6-5 16,0 11-9-16,4-3 2 0,-4 4-13 0,0-2-15 15,0 5 8-15,0-1-11 0,0-3-5 16,0 3-6-16,0-5-14 0,3 1-24 0,-1-2 2 16,-1 0-13-16,-1-8-15 0,7 7-15 15,-7-7-16-15,0 0-15 0,0 0-11 16,37-13-5-16,-27 3-6 0,5-1-3 16,-2-1 1-16,-1-2-2 0,-4 1 4 15,0-1 5-15,2 1 8 0,-7 1 10 0,7 0 12 16,-7 2 12-16,-1 3 8 0,1-1 3 15,-3 8 4-15,4-10 6 0,-4 10 5 0,0 0 6 16,0 0 0-16,0 0 2 0,0 0 2 16,24 14 2-16,-15-4-2 0,-1-1-7 15,1 3-11-15,1-2-12 0,4 3-19 0,-1-1-28 16,0-2-27-16,-2-2-38 16,-3-3-52-16,5-1-52 0,-3-2-329 0,2-2-79 15</inkml:trace>
  <inkml:trace contextRef="#ctx0" brushRef="#br0" timeOffset="9229.4">19809 5182 1649 0,'0'-5'41'0,"0"5"10"0,0 0 1 0,0 0 4 15,0 0 5-15,-40 5 6 0,27 3 3 16,-2 2-1-16,7-2-7 0,-1-1-4 0,0 3-6 16,4-2-9-16,4 2-11 0,1-10-13 15,4 19-17-15,5-9-11 0,4 0-8 0,3 1-11 16,2-1-5-16,5 0 4 0,2 0-1 15,-4-1 5-15,-3-1 1 0,-1 2 6 16,-4-3 8-16,-2 3 13 0,-6-2 18 0,2 0 14 16,-4-1 10-16,-3-7 7 15,-5 14-1-15,-1-6-1 0,-3 1-7 0,-2-3-2 16,1 0-12-16,-1 0-15 0,0 0-28 16,2-1-34-16,1-1-56 0,-1-2-66 0,9-2-88 15,-6 2-406-15,6-2-159 0</inkml:trace>
  <inkml:trace contextRef="#ctx0" brushRef="#br0" timeOffset="9501.44">19957 5386 1869 0,'0'0'104'0,"11"-3"18"0,-11 3-8 15,0 0-10-15,11-2-8 0,-11 2-6 16,15-4 0-16,-2 2-10 0,2-2-7 16,4 0-11-16,1-2-20 0,5 0-15 15,1-1-24-15,0-1-21 0,0 2-16 16,1-1-14-16,-11 1-8 0,4-2 0 0,-5 0 4 15,-2 2 12-15,-7-1 13 0,1 1 22 16,-5 0 10-16,-2-2 13 0,0 8 11 0,-9-12 14 16,9 12 9-16,-21-7 7 0,10 7 5 15,11 0-7-15,-26 3 4 0,11 3-8 0,2 2-8 16,2 2-3-16,0 0-21 16,8 1-26-16,3-1-28 0,0 0-30 15,3-1-26-15,6-1-33 0,2-2-48 0,2 0-60 16,0-4-100-16,7 0-67 0,-2-6-164 15,5 2-64-15</inkml:trace>
  <inkml:trace contextRef="#ctx0" brushRef="#br0" timeOffset="9776.82">20483 5227 1656 0,'0'0'138'0,"3"-12"11"16,-3 12-17-16,-3-9 2 0,3 9 0 16,0 0 5-16,-8-12 7 0,8 12 4 0,-9-6-8 15,9 6-9-15,-14-4-12 0,14 4-10 16,0 0-8-16,-28 12-19 0,16-4-8 0,4 0-11 15,2 1-10-15,-1 1-20 16,2 2-17-16,5-2-5 0,0 1-10 0,7 3-10 16,1-2-5-16,3 1-13 0,2-1-6 15,4 1 0-15,-4-1 3 0,4 2 3 16,-6-5 2-16,0 3 5 0,-4-4 10 0,-2 3 18 16,-4-1 9-16,-1-1 6 0,-6 3 8 15,-2 0 1-15,-5-3-19 0,-1 1 1 0,0 0-24 16,-1-4-29-16,2 0-60 0,1-4-77 15,-1-2-123-15,13 0-174 0,0 0 7 0,-13-6 45 16,13 6-164-16,0 0-84 0</inkml:trace>
  <inkml:trace contextRef="#ctx0" brushRef="#br0" timeOffset="23710.52">3755 13092 848 0,'14'38'127'0,"0"3"-58"16,1 10-33-16,3-3-8 0,-3-5-16 0,6 6-10 15,-6-10-8-15,3-1 0 0,-3-5-26 16,-2-2-15-16,-2-7-34 0,-2-7-46 16,-3-3-153-16,1-2 201 0</inkml:trace>
  <inkml:trace contextRef="#ctx0" brushRef="#br0" timeOffset="24104.28">3721 13063 846 0,'2'-6'54'0,"-2"6"19"0,6-14-5 0,-6 9-2 16,5-1 1-16,2 0-1 0,-6-2 0 16,6 2 1-16,-1 0 1 0,-1 0-9 0,4 1 2 15,-1-3-5-15,0 0-3 0,4 0-2 16,1-2-3-16,-3 1-4 0,3 1-3 16,3 2 1-16,-4 0-2 0,-1 0-5 0,0 3 2 15,-1-1-5-15,-1 2 3 16,-9 2 4-16,19 2 3 0,-19-2-1 0,13 9 0 15,-8-1 0-15,-1 2-4 0,1 2 3 16,-4 3 1-16,-1 1-1 0,-1 3-4 0,-4 3 1 16,-2-1-5-16,-1 4-3 0,1-2-6 15,-8 6-4-15,-4 2-16 0,-1-5-26 0,2-1-21 16,-2-5-15-16,2-5-5 0,-3 1-9 16,3-7-20-16,3 1-24 0,0-4-43 15,2-2-59-15,5-2-381 0,1 0-100 0</inkml:trace>
  <inkml:trace contextRef="#ctx0" brushRef="#br0" timeOffset="24597.97">4028 12876 1746 0,'6'-4'76'0,"-6"4"17"0,0 0 8 15,0 0 11-15,0 0 12 0,20 10 14 0,-15-5 7 16,5 5 2-16,-2 2 9 0,3 2-4 15,1 5 1-15,1 0-5 0,5 11-6 0,-1 3-5 16,2-2-8-16,1 2-11 0,2 2-3 16,-5-1-1-16,3 1 0 0,-3-3-11 0,-3-1 0 15,0-8-3-15,-5-1-6 0,-1-7-8 16,-1 1-6-16,-1-2-2 0,-2-5-6 16,1 1-6-16,-1-2-3 0,0 0-7 15,1-3-6-15,-5-5-1 0,6 6-6 16,-6-6-5-16,0 0-11 0,0 0-4 0,24-10-8 15,-18 3-11-15,2-3-11 0,4-2-8 16,-1-1-12-16,2-3-14 0,2 0-16 0,0 1-15 16,1-1-15-16,1 1-18 0,-5-1-23 15,5 2-21-15,-4 3-20 0,0-1-18 0,-1 4-24 16,-4 0-34-16,-2 1-38 0,-2 1-72 16,1-2-94-16,-1 4-14 0,-4 4-306 15,4-12-258-15</inkml:trace>
  <inkml:trace contextRef="#ctx0" brushRef="#br0" timeOffset="24828.48">4526 12688 2207 0,'-2'-10'60'0,"2"10"12"16,0 0 6-16,-7-6-3 0,7 6 10 15,0 0 27-15,0 0 1 0,0 0 14 16,13 25 6-16,-2-11-11 0,2 4-11 0,4 9-15 15,1 2-8-15,1 0-16 0,1 2-32 16,-1 0-30-16,0 0-28 0,-6-8-24 0,0-1-24 16,0-5-22-16,-4-1-22 0,-1-2-27 15,1-5-37-15,-7-1-44 0,-2-4-56 16,0-4-47-16,0 0-79 0,0 0-197 16,0 0-95-16</inkml:trace>
  <inkml:trace contextRef="#ctx0" brushRef="#br0" timeOffset="25089.16">4496 12750 1744 0,'-7'-10'93'16,"5"1"13"-16,1 1-1 0,1 8-3 16,1-16-6-16,1 8 0 0,7 1-4 0,0-3-1 15,4-2-9-15,6 0-9 0,3 1-8 16,12-5-8-16,-1 2-8 0,3 5-4 16,-6-1-12-16,-4 4-6 0,0 6-7 0,-4 0 3 15,-1 4-3-15,-3 2-2 16,2 2 3-16,-6 5 7 0,1 3 9 0,-3 1-1 15,-9 1 3-15,0 3 0 0,-3 3-4 16,-5 1-3-16,-6 12-1 0,-2-2-9 0,3-1-18 16,-3 0-20-16,0-1-15 0,0-10-25 15,4-3-29-15,3-5-32 0,-1-5-41 0,1-2-44 16,4-2-67-16,2-6-90 0,0 0-36 16,0 0-174-16,0 0-71 0</inkml:trace>
  <inkml:trace contextRef="#ctx0" brushRef="#br0" timeOffset="25468.4">5022 12414 1671 0,'0'0'87'15,"11"-6"14"-15,-11 6 15 0,15 0 20 16,-15 0 17-16,20 2 10 0,-5 4 14 15,4 1-3-15,1 5-11 0,13 5-9 0,-4 7-14 16,1-1-15-16,3 4-18 0,1 6-29 16,-6-4-33-16,-1-1-29 0,-8 3-30 0,3-4-31 15,-9-4-30-15,-5-3-30 0,1-6-35 16,-5-3-36-16,-1-1-41 0,-3-6-74 0,0-4-79 16,-10 5-44-16,10-5-185 0,0 0-97 15</inkml:trace>
  <inkml:trace contextRef="#ctx0" brushRef="#br0" timeOffset="25629.21">4917 12493 1805 0,'-7'-12'135'0,"1"3"10"15,4 3-6-15,2 6-5 0,7-18 6 0,-4 13 5 16,9-5-4-16,1 0-3 0,3-1-12 16,6-3-25-16,10-3-35 0,3-1-45 0,6 1-59 15,0 1-70-15,1 0-82 0,3 1-109 16,-3 3-139-16,-1 0 26 0,-3 3-184 15,-8 3-95-15</inkml:trace>
  <inkml:trace contextRef="#ctx0" brushRef="#br0" timeOffset="34360.04">4228 14285 1550 0,'0'0'-18'0,"0"0"28"15,0 0 19-15,0 0 25 0,0 0 5 16,0 0 10-16,0 0 5 0,0 0 6 16,0 0 5-16,0 0 1 0,0 0-2 0,-13-16-1 15,13 16-1-15,0 0-2 0,-6-9-5 16,6 9 2-16,0 0-2 0,-9-8-4 0,9 8-6 16,-11-4-1-16,11 4-3 0,-15-2-7 15,15 2-10-15,0 0 1 0,-33 6-5 0,18 2-11 16,1 1 0-16,-6 3-6 0,0 4 0 15,-3 5-7-15,-3 4 0 0,6 1 0 16,4 3-5-16,3-6-5 0,4-2-8 16,6-2 7-16,-3-1-5 0,6-1-2 15,6-1-1-15,-1 2-3 0,3-5-4 0,7-1-1 16,3 2-5-16,-1-7-4 0,2-1-2 16,-1-2-2-16,4 2 5 0,-3-2 1 0,1-4 2 15,-2 2-2-15,-2 0 1 0,-1 0 5 16,0 0-1-16,0 0 0 0,-2 0-1 15,-2 1 3-15,2 3 2 0,0 0 0 0,-2 0 4 16,-3 4 0-16,1 0 3 0,0 3 0 16,-3 3-1-16,3 1 0 0,-5 2 1 0,-1 3 1 15,-2-1-3-15,-1 2-7 16,3 0-8-16,-6 5-12 0,2-3-16 0,-2-3-22 16,0-3-21-16,2 1-20 0,-1-9-35 15,-3-1-38-15,1-2-62 0,2-6-432 16,2-2-172-16</inkml:trace>
  <inkml:trace contextRef="#ctx0" brushRef="#br0" timeOffset="34581.51">4209 14357 1817 0,'-2'-12'27'0,"4"5"20"0,-2-1-1 0,0 8-4 16,0-8-2-16,0 8 3 0,0 0 6 15,0 0 6-15,0 0 5 0,30 14 1 16,-13-3 3-16,3 3-2 0,9 9-6 15,7 10-4-15,0 2-3 0,3 4-6 0,-4-2-7 16,1 0-9-16,1 0-11 0,-5 2-8 16,-4-10-11-16,0-2-15 0,-4-2-17 0,-7-8-20 15,-1-1-17-15,-6-3-22 0,1-7-32 16,-7 2-33-16,-1-4-59 0,-3-4-435 16,0 0-150-16</inkml:trace>
  <inkml:trace contextRef="#ctx0" brushRef="#br0" timeOffset="34776.36">4423 14678 1718 0,'-7'-8'-4'0,"7"8"27"15,0 0 10-15,0 0 6 0,0 0 2 16,12-16 4-16,-12 16-4 0,16-9-2 0,-3 3-3 16,-1-2-4-16,2 0-4 0,1-2-2 15,4-1-6-15,3 1-12 0,-5-2-13 0,5 1-10 16,-5-3-15-16,3 2-17 0,0-1-22 15,-8 3-24-15,-1 0-29 0,0-2-41 16,-3 5-41-16,-1-1-265 0,-3 0 25 0</inkml:trace>
  <inkml:trace contextRef="#ctx0" brushRef="#br0" timeOffset="35379.61">4580 14446 1270 0,'0'0'58'16,"0"0"27"-16,0-12 4 0,0 12-5 16,0 0 2-16,0 0-1 0,14-19-2 0,-11 15-4 15,6-2-5-15,-3 0-6 0,5-1-7 16,1 1-2-16,-4-2-11 0,5 2-1 16,-3-1-8-16,1 3-3 0,0-2-3 0,0 0-5 15,-3 2-6-15,2 1-6 16,-10 3-8-16,12-8-2 0,-12 8-3 0,11-6 0 15,-11 6 1-15,8-4-4 0,-8 4 0 16,0 0 0-16,0 0 0 0,0 0-1 0,0 0 2 16,18 10 1-16,-11-1-1 0,-4 3-3 15,7 2 2-15,-4-1-3 0,4 3 3 0,2-1-4 16,2-2 2-16,1-1-2 0,-2-4-6 16,2-2 4-16,0-2-3 0,-2-3 2 15,-13-1-3-15,28-11-3 0,-15-1 0 0,-2-3-2 16,3-6 3-16,-11 3 0 0,2-3 5 15,0 0 2-15,-5-1 9 0,-5 1 4 16,3 1 13-16,-3 3 6 0,4 3 7 16,-4 0 7-16,3 3-2 0,0 1-3 0,-1 0-4 15,3 2-7-15,0 8 0 0,0 0-5 16,7-11-3-16,-7 11 2 0,0 0-3 16,28 6 0-16,-10 3-4 0,9 7-2 0,1 3 1 15,5 5-1-15,2-1-1 0,4 6-3 16,-8-3 3-16,2 1-5 0,0 0 3 0,-4 2 6 15,-1-2 10-15,-1 6 6 0,-6-2 7 16,0 0 4-16,-5 1 2 0,-4-1-6 16,1 0 6-16,-3-4-2 0,-7-4 7 0,0-3-9 15,-3-5-6-15,-3 1 1 0,2-3-11 16,-6-3-12-16,1 0-20 0,-6-5-18 16,-3-1-12-16,1-6-17 0,-8-5-18 15,-9-11-22-15,3-7-30 0,-8-10-31 0,6-7-42 16,6-7-72-16,7-4-106 0,6 6-249 15,6-1-124-15</inkml:trace>
  <inkml:trace contextRef="#ctx0" brushRef="#br0" timeOffset="36112.47">5504 13793 1745 0,'-3'-8'60'0,"3"8"7"15,-5-8-6-15,5 8-3 0,-7-3-3 16,7 3-5-16,0 0-1 0,0 0 0 0,0 0 1 15,-16 13-2-15,15-3-5 0,1 1-5 16,0 3-2-16,1 6-5 0,4-1-1 16,-3 1-4-16,7 1-7 0,-5-3-12 15,3-1-8-15,-1-1-9 0,3-3-2 0,0-5-8 16,-3 0-7-16,5 0-12 0,-5-4-13 16,2-2-18-16,4-2-16 0,-12 0-22 0,19-6-14 15,-9 0-44-15,4-4-56 0,-1 0-318 16,-2 1-43-16</inkml:trace>
  <inkml:trace contextRef="#ctx0" brushRef="#br0" timeOffset="36428.24">5749 13723 1564 0,'0'0'45'16,"0"0"8"-16,0 0 0 0,-31 14 1 15,21-3 7-15,-4 3 5 0,3 1 1 16,-2 5 4-16,5-1-5 0,1-1-7 0,3-1-6 15,2-1-8-15,2-2-8 0,0-5-8 16,4 1-10-16,0-2-10 0,4-4-5 16,-1-2-12-16,-7-2-14 0,0 0-4 0,36-12-10 15,-24 2-5-15,3-3-4 0,-1-3 2 0,-6 2 2 16,2-5 7-16,-1 5 0 16,-2 3 16-16,1-3 12 0,-6 4 9 0,5 1 3 15,-3 3 0-15,-4 6 2 0,7-10-1 16,-7 10-2-16,10-2 1 0,-10 2-1 15,0 0-3-15,28 8 0 0,-15-2-7 0,2 0-9 16,-2 1-11-16,5-1-20 0,-3 2-26 16,-4-4-33-16,-1-2-35 0,1-2-61 0,-11 0-293 15,15-4 2-15</inkml:trace>
  <inkml:trace contextRef="#ctx0" brushRef="#br0" timeOffset="36819.68">5770 13307 1437 0,'-7'-13'95'0,"-4"3"-2"16,8 4-12-16,0 2-15 0,3 4-9 0,0 0-2 16,0 0-4-16,0 0-3 0,24 18-4 15,-11-3-1-15,10 11-5 0,3 1-5 16,0 4-2-16,6 10-4 0,1-3-4 0,-2 5 2 16,-2-2-11-16,-7-14-2 0,-3-1 1 15,-6-5-4-15,-2-5 0 0,-2-3-2 0,-1-3-1 16,-3-4-1-16,2 0-7 0,-7-6-14 15,5 4-16-15,-5-4-7 0,0 0-13 0,0 0 0 16,5-24 4-16,-3 13-2 16,1-5 0-16,0-2-2 0,2 1 8 0,1-3-3 15,-1 1 10-15,3-1 3 0,1-1 8 16,-1 5 1-16,2 3 2 0,-2-1 1 16,-2 1 1-16,1 5 5 0,1 0 9 0,-1 2 14 15,-7 6 9-15,11-3 3 0,-11 3 9 16,0 0 12-16,17 13 9 0,-11 1 5 0,-1 1 2 15,-3 5 4-15,3 5-1 0,-5-2-2 16,0 6-4-16,0 1-9 0,-5-3-5 16,3-2-6-16,-3-3-16 0,4-5-19 0,0-1-26 15,-5-7-41-15,1-1-60 0,4-6-105 16,1-2-377-16,0 0-110 0</inkml:trace>
  <inkml:trace contextRef="#ctx0" brushRef="#br0" timeOffset="37011.83">6108 13047 1789 0,'3'-6'63'16,"-3"6"-2"-16,0 0 1 0,0 0-3 15,0 0 5-15,28 29-1 0,-13-9 0 0,5 9-5 16,2 0-2-16,0 2-5 0,9 4-7 16,4 2-8-16,-9-8-14 0,-1 0-19 0,6-3-15 15,-8-1-24-15,1-4-23 16,-7-3-32-16,-4-5-42 0,-5-1-52 0,-1-4-75 15,-2-3-325-15,-4-1-84 0</inkml:trace>
  <inkml:trace contextRef="#ctx0" brushRef="#br0" timeOffset="37277.94">6398 13341 1694 0,'4'-6'40'0,"1"2"-2"0,-5 4-1 16,13-12-4-16,-5 6 2 0,3 0 1 15,1-3-4-15,4 1-1 0,-1-2-4 16,-2 2-2-16,2-1-6 0,-2-1-1 0,0-2-3 15,-3 2-4-15,-3-1-5 16,-1 1 3-16,-2 0-1 0,-4 1-1 0,0-1 5 16,-5 2 8-16,-2 2 3 0,-4 2 6 15,2 2 6-15,9 2 10 0,0 0 6 0,-34 10 8 16,26-2 7-16,-4 5 11 0,6 3 3 16,4 2-2-16,2 3-3 0,8 2-7 0,7 9-6 15,8-1-14-15,2-2-20 16,7-6-32-16,1-1-33 0,2-7-39 0,1-1-48 15,-8-9-76-15,-2-5-125 0,-5 0-91 0,2-2-195 16,-5-3-109-16</inkml:trace>
  <inkml:trace contextRef="#ctx0" brushRef="#br0" timeOffset="39684.44">6100 14477 1694 0,'0'0'62'0,"0"0"19"0,0 0-2 15,-5-21 4-15,5 21 4 0,0-10 9 0,0 10 14 16,0 0 3-16,-2-14 15 0,2 14-1 15,0 0 1-15,0-11-2 0,0 11-4 16,0 0-5-16,0 0 4 0,0-10-7 16,0 10 1-16,0 0-3 0,0 0-6 0,0 0 4 15,7-6-1-15,-7 6-3 0,0 0-6 16,0 0-10-16,0 0-3 0,0 0-4 16,34 16-9-16,-27-9-7 0,6 3-5 0,-3 2-4 15,6 3-6-15,0 3-6 0,3 7-2 16,2 2-8-16,2 1 1 0,3 5-5 0,5 8-5 15,1-2 0-15,-1 1-7 0,0 1 0 16,0 2 0-16,4-1-5 0,-3 1-3 0,3 0-4 16,-4 0 0-16,5 0-8 0,-5 1-1 15,7 3 2-15,-7-5-4 0,2 1 4 16,3 4-4-16,0-4 0 0,2 0-1 16,-1-1 6-16,-2-1-7 0,-1-2-6 15,1-2-3-15,-1 2 0 0,7-4 8 0,-8 0-5 16,0 2 5-16,5-6 2 0,-4 2 0 15,-4-4-1-15,1-4 0 0,3 10 2 0,-6-8-2 16,2 2 1-16,-1-1 2 0,0-3-3 16,0 2 3-16,2-1 1 0,-6-3-5 0,6 2 5 15,-3-4 2-15,2 1-5 0,-3-1 3 16,1 0 0-16,5-1-1 0,-5-1 1 0,5 1 2 16,-6-1-3-16,6-3 1 0,-3 3-1 15,3-1-1-15,-5-1 4 0,-1 1-2 16,1 0 0-16,-1-1-2 0,2 0 2 15,-3 1-1-15,2 1 3 0,0-2-2 16,3 1 0-16,-1-1 4 0,3 1-5 0,-4 1 0 16,4-1 1-16,0-1 1 0,-1 1 1 15,5 1 4-15,-3-1 0 0,2 1-2 0,7 1 1 16,-9-1 4-16,2 1 2 0,4-1 0 16,-6 1-5-16,2 1 2 0,2-2-2 0,-7 1 2 15,7-3 0-15,-7 2-1 0,4-1-3 16,-1-1 3-16,2 3 2 0,0-4 8 15,2-1 13-15,1 3-2 0,2-3 1 0,0 3-3 16,7 3-4-16,-7-3-1 16,0-1-3-16,8 7-3 0,-8-5 0 0,10 2 2 15,-13-5-1-15,-1 1-7 0,1-2 1 16,2-3-1-16,1 2 1 0,-2-3 1 0,-1-1 0 16,3 2 2-16,-2-2-1 0,2-3 3 15,0 1-5-15,0 4 3 0,-2-2-2 0,-2-1 0 16,0 3-3-16,-1 0 4 0,-1 1-10 15,-2-1 7-15,-2 2-1 0,-2-4-1 0,-1 5-1 16,-5-3 0-16,3-1 4 0,4 3 3 16,1 1 0-16,2-1 4 0,-3 1-1 15,2 1 3-15,3-1 2 0,-4-1 4 16,2 0-3-16,1-1 0 0,-1 1 2 16,0-1-1-16,-2 3 1 0,5-2-4 0,-2-1 0 15,3 3-6-15,-3-4 3 0,2 1-4 16,-1-1-1-16,2 2 0 0,-2-1-1 0,1-1-3 15,1 2 0-15,-2-1 1 0,-1 1-3 16,-2-1 0-16,1 1 0 0,-7-3-1 0,-3 1 1 16,1-4-5-16,-4 1 2 0,1 1 0 15,-1 0-2-15,1 1 0 0,-8-3 0 0,2-2-3 16,3 2 1-16,-3 0-1 0,-5-3 3 16,3-1-2-16,0 2 0 0,0-2 0 15,-1 2-2-15,-2-2 2 0,1 0 2 16,-3 2-3-16,4-3 3 0,-9 1 1 15,9 0-3-15,-12-4 2 0,13 4-4 0,-7-2 2 16,-6-2 1-16,13 6 1 0,-4-6 2 16,-9 0-4-16,14 6 2 0,-2-4 0 0,-4 0 2 15,5 0-3-15,-3 0 1 0,6 0-2 16,-1-2-5-16,0 1-3 0,-2-1 2 0,2 2 0 16,-2-2-2-16,-13 0-4 0,23 0-2 15,-12 2-2-15,-11-2 3 0,22 0-1 0,-22 0 5 16,19-2 3-16,-10 2 0 0,-9 0-1 15,16-2 2-15,-16 2 2 0,0 0 0 16,15 0 2-16,-15 0-1 0,0 0 0 16,0 0 0-16,13-1-6 0,-13 1-1 15,0 0-13-15,0 0-4 0,0 0-10 0,0 0-2 16,0 0-8-16,0 0-12 0,0 0 1 16,0 0-11-16,0 0-3 0,0 0 4 0,0 0-7 15,0 0-2-15,-28-8 0 0,28 8-3 16,0 0-2-16,0 0 2 0,0 0-3 0,0 0 7 15,0 0 0-15,-11-2 8 0,11 2 9 16,0 0 9-16,0 0 11 0,0 0 13 0,0 0 3 16,0 0 14-16,0 0 6 15,0 0 6-15,0 0 6 0,0 0 4 0,0 0 5 16,0 0-2-16,0 0 14 0,-7-6-3 16,7 6 1-16,0 0 9 0,0 0-3 15,0 0-6-15,0 0-1 0,0 0-1 0,0 0-5 16,0 0 1-16,0 0 1 0,0 0-9 15,0 0 2-15,0 0 1 0,0 0-1 0,0 0-6 16,0 0 4-16,0 0 1 0,0 0-4 16,0 0-1-16,0 0-5 0,0 0 6 0,0 0-4 15,0 0-1-15,0 0-1 0,0 0 0 16,0 0 3-16,0 0-2 16,0 0-1-16,0 0 0 0,0 0-4 15,0 0 1-15,0 0 1 0,0 0 2 16,0 0-3-16,0 0-6 0,0 0-7 0,0 0-6 15,0 0-8-15,0 0 6 0,0 0-5 16,0 0 1-16,0 0 2 0,0 0 2 0,0 0 2 16,0 0-2-16,0 0 6 0,0 0 0 15,23-4 4-15,-23 4 0 0,0 0-4 0,0 0 1 16,0 0-2-16,0 0-10 0,0 0-4 16,0 0 5-16,0-8-6 0,0 8 4 0,0 0 0 15,0 0 3-15,0-10 3 0,0 10 1 16,3-7 2-16,-3 7 1 0,0 0 2 15,0-10 5-15,0 10 5 0,2-6-8 0,-2 6 8 16,0 0-5-16,-2-10 2 16,2 10-2-16,0 0 2 0,0-9 10 0,0 9 1 0,0 0 9 15,-3-8 10-15,3 8-4 16,0 0-1-16,0 0 4 0,0 0 0 0,0 0-3 16,-2-8 0-16,2 8-5 0,0 0 10 15,0 0-10-15,0 0 12 0,0 0-6 0,0 0-5 16,12 19 1-16,-9-13-2 0,-3-6-1 15,5 14-1-15,0-6-2 0,-2 0-5 16,0-1 2-16,1 1-2 0,1 0-2 0,-4 0 0 16,4 2-6-16,-3-3 0 15,3 1-2-15,0-2-6 0,-4 2-3 0,1-2-12 16,-2-6 2-16,5 9-12 0,-5-9-8 16,2 8-13-16,-2-8-16 0,0 0-25 0,0 0-17 15,0 0-24-15,0 0-13 0,0 0-3 16,0 0-1-16,-20-23 9 0,13 11 10 0,-1-4 14 15,0 1 13-15,-2-1 18 0,2 1 20 16,1 1 23-16,-1 0 23 0,3 3 16 16,-1 3 12-16,2 0 10 0,-1 0 6 0,4 2 6 15,1 6 5-15,-5-9 18 0,5 9 10 16,0 0 10-16,6-10 0 0,-6 10-1 0,14-4-3 16,-14 4-9-16,16-2 1 15,-3 2-7-15,-13 0-6 0,25 0-1 0,-10 0-5 0,-1 0-5 16,-1 0-4-16,2 0-10 15,-2 0-5-15,-13 0-2 0,27 0 4 0,-16 0-9 16,-11 0-3-16,17 2 0 0,-17-2 3 16,14 0 6-16,-14 0 2 0,12 2 7 15,-12-2-2-15,0 0 3 0,13 0-1 0,-13 0 0 16,0 0-5-16,0 0-3 0,2 8 3 16,-2-8-6-16,-7 12 0 0,0-3 0 0,1 1-3 15,-4 4-2-15,-1 3-3 0,-3 3-2 16,1-3-2-16,0 5-2 0,1-3 0 0,1 1-4 15,0-3-3-15,2-1-7 16,3-5-17-16,2 1-17 0,1-2-26 0,2-2-33 16,1-8-51-16,0 0-84 0,0 0-130 15,0 0-61-15,0 0-231 0,16-22-163 16</inkml:trace>
  <inkml:trace contextRef="#ctx0" brushRef="#br0" timeOffset="41368.86">15363 17806 1922 0,'18'-4'69'15,"-18"4"10"-15,0 0-7 0,14 4-3 0,-14-4 8 16,0 0 15-16,12 4 14 0,-12-4 9 16,15 6-8-16,-9-2-5 0,2 4 1 15,6-3-4-15,-3 3-3 0,1 2-2 16,4 0 0-16,0-1-3 0,4 3 0 15,0 2-8-15,-4-3-4 0,9 1-8 0,-9 1-1 16,4 1-10-16,0-1-3 0,8 5-5 16,-9-3 0-16,1-1 2 0,-12 0-5 0,12 1-4 15,-4-1 4-15,7-1-1 0,-6 1 2 16,11 6-2-16,-4-7-6 0,-5 1 2 0,13 3-2 16,-11-3-2-16,10 2-5 15,-5-3-1-15,4 3-3 0,3-1-3 0,1-1 3 16,1-1-8-16,-1 3-2 0,5-4 2 0,0-1-5 15,2 1-2-15,0-1 6 16,3-1-7-16,-2 2-4 0,4-1-2 0,-1-3 2 0,-1 2-3 16,-2 0 1-16,1-3-4 15,-2 1 1-15,2 0-7 0,-2 0 3 0,-2 0-1 16,-4-3-4-16,4 3 4 0,2 0-3 16,0 0 2-16,-6-4-1 0,-7 2-4 15,13 1 2-15,-9-1 2 0,6 4 1 0,-7-4-5 16,-3 2 2-16,-2-3-3 0,0-1-7 15,-1 2-3-15,0 0-5 0,-6-2-2 0,3-2 0 16,-3 2-2-16,3-2 0 16,-3 0 0-16,-4 0-10 0,5 0-7 0,-5-2-9 0,0 2-4 15,-15-2-14-15,24 2-9 0,-24-2-13 16,20 0-15-16,-12 1-17 0,-8-1-29 16,0 0-30-16,8-5-41 0,-8 5-46 15,0 0-78-15,-15-18-93 0,0 10-17 16,-12-11-207-16,-13 1-160 0</inkml:trace>
  <inkml:trace contextRef="#ctx0" brushRef="#br0" timeOffset="42279.56">15438 17894 1610 0,'0'0'-118'0,"-13"-4"22"0,13 4 7 0,0 0 13 15,-15-6 10-15,15 6 4 0,-10-4 16 16,10 4 12-16,-9-6 26 0,9 6 9 0,-9-5 22 15,9 5 13-15,0 0 2 0,-10-8 8 16,10 8 4-16,0 0 3 0,-9-8 5 16,9 8 5-16,0 0-1 0,0 0 1 0,-9-6 6 15,9 6 0-15,0 0 1 0,0 0 0 16,0 0 0-16,-8-4 1 0,8 4 3 16,0 0-4-16,0 0 4 0,0 0-3 15,0 0 1-15,0 0 0 0,0 0 2 0,0 0-2 16,-8-6-4-16,8 6-1 0,0 0-2 15,0 0-3-15,0 0 6 0,0 0-3 16,0 0 0-16,3 28-8 0,-1-17-1 0,1 1-9 16,4 0-4-16,-6-1-7 0,1 3 1 15,5-3-14-15,-2-3-14 0,-4 0-10 0,2-1-17 16,-3-7-13-16,7 10-17 0,-7-10-25 16,0 0-26-16,0 0-17 0,0 0-8 15,0 0-6-15,0 0-11 0,3-31-1 16,-6 18 2-16,0-7 7 0,-1-1 18 15,1 2 15-15,2-3 25 0,-1 1 29 0,-1 3 30 16,-1 1 24-16,1 3 14 0,1 2 10 16,2 3 8-16,0-1 0 0,0 0 4 0,0 10 16 15,0-12 9-15,0 12 7 0,9-9 0 16,-3 5 3-16,-6 4-7 0,15-4-1 16,-15 4-5-16,26 2-8 0,-13 2-4 0,5 0-8 15,4-1-4-15,-5 3 0 0,7 2-9 16,-8-2-1-16,9 2-5 0,-4 2-2 15,-3-3-5-15,-1-1 0 0,-3 2 0 16,1 0-2-16,-3-2-2 0,-4-2-5 0,1 1 2 16,-9-5 4-16,14 8-1 0,-9-4 5 15,-5-4-3-15,0 0-5 0,0 0 4 16,0 0-1-16,0 0-8 0,-22 12 2 0,12-8-4 16,-6 0 4-16,1-1-5 0,-4 3-5 15,2 0-12-15,-4 2-9 0,-1 2-14 0,5-3-19 16,2-1-13-16,2 0-18 0,0 2-32 15,4-6-42-15,1 2-60 0,1 0-98 16,7-4-93-16,0 0-141 0,0 0-53 0</inkml:trace>
  <inkml:trace contextRef="#ctx0" brushRef="#br0" timeOffset="46769.13">17958 18103 1476 0,'7'-7'-2'16,"-7"7"22"-16,0 0 14 0,0 0 7 0,0 0 13 15,8-6 7-15,-8 6 8 0,0 0 7 16,0 0 1-16,0 0 3 0,6-4 4 16,-6 4 3-16,0 0 3 0,0 0 0 0,0 0 1 15,0 0 3-15,0 0 2 0,0 0 0 16,0 0-3-16,9-6-2 0,-9 6 3 0,0 0-14 16,0 0 0-16,0 0-6 0,0 0-7 15,0 0 1-15,0 0-8 0,0 0-5 16,0 0-8-16,0 0-4 0,0 0 1 15,0 0-2-15,0 0 1 0,0 0-5 0,0 0-9 16,0 0 0-16,0 0-5 0,0 0-6 16,0 0 2-16,0 0 0 0,-38 21-9 15,25-11 1-15,0 4-1 0,-5 1 0 0,3 5-2 16,-7 5-2-16,8 1-3 0,-1 3 5 16,3-2-6-16,8-4 0 0,2 2 2 0,2-2 1 15,2 5-8-15,2-5 6 0,5 0-5 16,2-1-8-16,-1-3 3 0,6-5-11 15,-4-4-1-15,4-3-9 0,-1-5-1 0,0-4 0 16,-15 2-5-16,36-13-2 16,-13 1-12-16,-7-2 3 0,4-1 3 0,-2-1 0 0,-3 1 4 15,0-1 2-15,-2 4 6 16,-7 3 0-16,2 1 2 0,1 0 0 0,-3 2-1 16,-6 6-4-16,7-10-2 0,-7 10-7 15,6-3-9-15,-6 3-18 0,0 0-16 0,0 0-25 16,0 0-28-16,0 0-33 0,0 0-31 15,0 0-66-15,0 0-82 0,0 0-276 16,0 0-123-16</inkml:trace>
  <inkml:trace contextRef="#ctx0" brushRef="#br0" timeOffset="47365.18">17937 18323 1642 0,'0'0'-12'15,"0"0"31"-15,-12-6 15 0,12 6 20 16,0 0 15-16,-6-4 12 0,6 4 11 0,0 0 5 16,-9-6-3-16,9 6 0 0,0 0-3 15,0 0 1-15,0 0 0 0,0 0-2 0,2-11 2 16,-2 11-7-16,0 0 1 0,15-6-6 15,-15 6-12-15,18-6-4 0,-18 6-5 16,20-4-7-16,-7 2 0 0,0-2-5 16,0 0-8-16,2 1-3 0,-2-1-2 15,0 0-8-15,0 0 0 0,-1 0-10 0,-3 0 2 16,-9 4 0-16,20-6-2 0,-15 3-4 16,-5 3 1-16,13-4 8 0,-13 4-5 0,0 0 4 15,13-4 6-15,-13 4 0 0,0 0-3 16,0 0-6-16,0 0-2 0,0 0 4 0,14 10-7 15,-14-10 3-15,1 15-1 0,2-1-6 16,1-1 1-16,1 3-4 0,-1 1 3 16,3-2 2-16,-2 3-6 0,3 0-9 0,-3-3-2 15,2-3-13-15,-2 0-12 0,-4-3-16 16,6-1-20-16,-2 0-14 0,-5-8-31 16,8 8-23-16,-8-8-36 0,0 0-49 15,0 0-42-15,0 0-61 0,7-26-78 0,-7 17-259 16,-2-5-157-16</inkml:trace>
  <inkml:trace contextRef="#ctx0" brushRef="#br0" timeOffset="47653.58">18232 18051 1736 0,'6'-8'-30'16,"-4"2"27"-16,-2 6 10 0,0 0 13 15,5-8 15-15,-5 8 9 0,0 0 17 0,0 0 11 16,0 0 6-16,0 0 15 0,0 0 7 16,0 0 10-16,0 0 5 0,0 0-8 15,22 22-3-15,-16-9-10 0,2 7-2 0,4 3-15 16,3 10-12-16,-2 3-7 0,0-1-11 16,0 1-18-16,2-3-21 0,1 0-24 0,-3-2-23 15,3-2-12-15,-4-9-22 0,-1-5-20 16,-4-5-18-16,2-4-19 0,0-6-14 0,-9 0-13 15,0 0-27-15,18-16-13 0,-8 7 3 16,-6-5-395-16,0-2-88 16</inkml:trace>
  <inkml:trace contextRef="#ctx0" brushRef="#br0" timeOffset="47896.94">18506 18319 1474 0,'5'-16'-45'0,"-3"3"24"15,-1 3 38-15,2 2 14 0,-3 1 10 16,0 7 9-16,2-10 6 0,-2 10 5 0,0 0 3 16,0 0 3-16,2-8 1 0,-2 8 4 15,0 0-4-15,0 0 1 0,0 0-5 0,0 0-5 16,9 22-7-16,-9-22-5 0,7 13-6 15,-2-7-8-15,-2 0-11 0,-3-6-5 16,15 5-11-16,-15-5-8 0,22-1-12 0,-22 1-13 16,23-12-12-16,-14 2-5 0,1-1 0 15,0-3 7-15,-4 1 2 0,-4-1 9 0,-2 1 8 16,0-1 10-16,-3-2 7 0,-7 3 8 16,2 1 1-16,-5 0 4 0,3 5 1 15,-5 1-5-15,3 2-1 0,1 0-8 16,11 4-14-16,-15-2-24 0,15 2-36 15,0 0-25-15,0 0-65 0,-15-2-84 0,15 2-271 16,0 0-25-16</inkml:trace>
  <inkml:trace contextRef="#ctx0" brushRef="#br0" timeOffset="48248.08">18624 18006 1446 0,'0'0'90'0,"0"0"23"15,0 0-4-15,0 0-11 16,0 0-9-16,0 0 0 0,0 0 0 0,0 0 4 15,20 16-5-15,-9-1-7 0,2 5-2 16,9 5-11-16,-4 4-3 0,5 2-6 16,-4 1-6-16,3-3-7 0,-3-2 0 0,-2 0-9 15,1-6-2-15,-5-5-4 0,-5-3-4 16,1-3-2-16,-3-2-4 0,1-4-13 0,-7-4-13 16,8 3-16-16,-8-3-2 0,0 0-8 15,8-19-4-15,-7 5-1 0,-1 1-5 0,2-6-3 16,-2 1 3-16,2-1 6 0,3 2 7 15,0 1 0-15,-4 2 6 16,6 1 3-16,-2 3 6 0,-2 0 11 0,7 2 8 16,-5 4 4-16,-5 4 2 0,20-5-2 15,-20 5-2-15,18 4 1 0,-18-4 0 0,21 7-2 16,-11-3-7-16,1 2-4 0,-2 0-13 16,-3 0-9-16,1 2-14 0,-3-3-18 15,-4-5-24-15,2 14-33 0,-2-14-38 0,-2 8-52 16,2-8-56-16,-8 8-308 0,8-8-69 15</inkml:trace>
  <inkml:trace contextRef="#ctx0" brushRef="#br0" timeOffset="48536.8">19005 18138 1512 0,'8'-5'43'16,"3"-1"30"-16,-2 2 5 16,-1-2-3-16,3 2 3 0,2-2 2 0,0 0 2 15,2 3-4-15,3-3-9 0,1-2-5 16,0-2-12-16,1 2-17 0,-1-1-13 0,-2-1-20 15,-1 0-12-15,1 0-7 0,-6-1-3 16,-1 1-4-16,0-2 4 0,-7 3 0 16,2-1 3-16,-3 0-1 0,-4 1 9 0,2 9 10 15,-6-14 13-15,-3 12 7 0,9 2 11 16,-16-2 12-16,16 2 9 0,-18 10 11 0,8 0 5 16,4-1 9-16,4 5 5 15,0 3-2-15,2 3-6 0,4 3-8 0,5 2-6 16,11 5-6-16,1-3-21 0,2-2-25 15,4-1-37-15,-4-9-37 0,-4-5-46 16,-1-2-66-16,-3-4-90 0,-2-2-141 0,-5 0-263 16,-8-2-167-16</inkml:trace>
  <inkml:trace contextRef="#ctx0" brushRef="#br0" timeOffset="49139.55">18388 18989 1688 0,'0'0'-29'0,"0"0"34"15,0 0 18-15,0 0 12 0,0 0 19 0,0 0 11 16,0 0 14-16,0 0 7 0,0 0-2 15,0 0-2-15,0 0-6 0,0 0 1 0,-22-11-4 16,22 11-4-16,-11-8-3 0,3 4-1 16,-3 0-5-16,11 4-8 0,-24-4-5 15,8 4-5-15,16 0-3 0,-31 4-3 0,16 0 0 16,-1 0-3-16,1 0 0 0,5 0-4 16,-1 0-6-16,2-1 1 0,9-3 1 0,-4 10-5 15,4-10-6-15,0 0-2 16,11 16 0-16,-5-10-4 0,4-1-3 0,5 1-1 15,-2 0-3-15,5 0-2 0,-5 0 1 16,2 4-2-16,2-5-1 0,-6 5-4 16,2-2 6-16,-3 2 1 0,0-2 5 0,-4 1 4 15,1 1 8-15,-5 0 4 0,-2-2 1 16,0 1-8-16,-5 3 4 0,-2 0-5 0,4-1-1 16,-7-1-11-16,7 0-10 0,-6-1-22 15,0-1-17-15,1-2-23 0,1-2-32 16,7-4-32-16,-13 4-42 0,13-4-58 0,0 0-85 15,0 0-71-15,-17-18-205 16,17 9-95-16</inkml:trace>
  <inkml:trace contextRef="#ctx0" brushRef="#br0" timeOffset="49607.25">18377 18865 1684 0,'14'-2'18'0,"-14"2"23"16,16 8 13-16,-5-2 17 0,-3 2 7 15,3 1 4-15,0 3-1 0,4 5-1 0,0-1-1 16,3 1-12-16,-3-1-2 0,0 1-8 16,0-1-9-16,1-2-4 0,-4-3-6 0,1-1-15 15,-2-4-8-15,-3 0-12 0,1-4-12 16,-9-2-12-16,0 0-6 16,19-12-3-16,-12 2-6 0,-4-2 3 0,-2-1-4 15,1-3 0-15,-2-3 3 0,0-3 1 16,-2 3 5-16,2 0 10 0,-1 3 13 0,1 1 7 15,-3 1 1-15,1 5 1 0,2-1-1 16,0 2 3-16,0 8 0 0,0-11 9 0,0 11 3 16,0 0 4-16,0 0-3 0,0 0-2 15,21 3 2-15,-21-3-4 0,25 12-1 16,-15-4-5-16,5-2-2 0,-2-1-8 0,0-1-3 16,0-2-7-16,-13-2-6 0,21 2-9 15,-21-2-11-15,25-8-11 0,-15 3-4 16,1-3-6-16,-3-4 4 0,4 1 1 15,-2-1-1-15,-4 0-3 0,3 4 5 0,-3-1 13 16,5 1-5-16,1 2 5 0,-2 4 5 16,-10 2-4-16,23-2 13 0,-23 2 1 15,31 6 5-15,-18-2-6 0,4 4 1 0,0-3 7 16,0 5-10-16,1-4-6 0,-3 2-11 16,3-2-11-16,-5-2-15 0,-3-2-18 0,-2 0-21 15,-8-2-30-15,13 0-216 0,-13 0 132 16</inkml:trace>
  <inkml:trace contextRef="#ctx0" brushRef="#br0" timeOffset="50148.42">19225 18622 983 0,'4'-8'42'15,"-4"8"24"-15,0 0 4 0,-1-13-1 0,1 13-1 16,-7-10 1-16,7 10 6 0,-9-10 7 16,9 10-2-16,-12-1 6 0,12 1-1 15,0 0-1-15,-26 3 3 0,26-3 1 0,-20 12 0 16,12-4-9-16,-2 3 4 0,7 1-4 16,-2-1-2-16,0 3-5 0,5-4-11 0,5 4-7 15,-3-5-3-15,4 1-5 16,4-2-7-16,-2-2-11 0,-8-6-9 0,21 2-9 15,-21-2-8-15,25-8-9 0,-15 0-3 16,1-2 1-16,-1-3 1 0,2 1 1 16,-6-2 1-16,1 3 3 0,-4 1 4 0,0 2 4 15,3-1 2-15,-5 1 3 0,-1 8-3 16,3-12 1-16,-3 12 0 0,7-4-6 0,-7 4 1 16,0 0 0-16,0 0-3 0,18 16-10 15,-15-8-12-15,7 1-17 0,-2 1-18 16,2 1-23-16,1-1-17 0,-2-2-21 0,2 0-22 15,-1-4-29-15,0 0-30 0,0-4-27 16,-10 0-342-16,16-6-69 0</inkml:trace>
  <inkml:trace contextRef="#ctx0" brushRef="#br0" timeOffset="50404.95">19436 18552 1571 0,'0'-11'36'0,"0"11"12"16,0 0-1-16,0-8 0 0,0 8 5 15,0 0 11-15,0 0 6 0,0 0 3 0,27 16-4 16,-14-7-4-16,-2 3-4 0,4 1-6 15,1 3-5-15,-1-5-2 0,-2 1-8 0,3 0-3 16,-5-5-4-16,0 1 1 0,-3-2 11 16,-1-2 5-16,-7-4-5 0,0 0 4 15,0 0-9-15,0 0-2 0,0 0-3 16,1-22-3-16,-2 9 0 0,-4-2-5 16,1-3 1-16,1 1-6 0,2 1-4 0,1 1-7 15,0-1-12-15,1 3-16 0,4 1-17 16,2 2-15-16,-1 1-11 0,3-1-22 0,2 0-22 15,2 2-23-15,-3-2-47 0,3 1-55 16,0 1-60-16,0 0-312 0,0 0-100 0</inkml:trace>
  <inkml:trace contextRef="#ctx0" brushRef="#br0" timeOffset="50581.77">19789 18286 1706 0,'0'0'69'0,"0"0"20"15,0 0-7-15,0-10-6 0,0 10 0 0,0 0 13 16,0 0 8-16,0 0-1 0,17 20-5 15,-6-9-5-15,4 7-7 0,4 7-8 16,6 2-4-16,0 3-15 0,1 1-13 0,6 6-11 16,-4-8-23-16,-4 2-22 0,-3 0-26 15,-1-4-28-15,-4-6-30 0,-6-5-28 0,-6-5-44 16,-4-3-70-16,0-4-69 0,0-4-304 16,-13 6-113-16</inkml:trace>
  <inkml:trace contextRef="#ctx0" brushRef="#br0" timeOffset="50704.68">19858 18601 1726 0,'-20'-6'111'0,"7"-2"47"15,0 4 8-15,7 1-9 0,6 3-13 16,-11-10-6-16,11 10-19 0,2-12-12 16,10 3-16-16,-1-1-16 0,7-4-40 0,10-1-48 15,5-3-57-15,-1 1-76 0,-4-1-123 16,7 3-186-16,-9 5 35 0,-5 0-143 0,1 0-64 16</inkml:trace>
  <inkml:trace contextRef="#ctx0" brushRef="#br0" timeOffset="51899.44">19353 19114 1678 0,'0'0'108'0,"1"-12"18"16,-1 12-5-16,0-9 1 0,0 9-1 0,0 0-6 15,0-10-7-15,0 10-7 0,0 0-13 16,0 0-5-16,0 0 0 0,0 0-3 0,0 0 0 16,0 0-1-16,31 19-2 0,-21-7-3 15,2 2-6-15,-2 5 0 0,3-1-7 16,3 11 0-16,1-2-4 0,-3-2-12 16,-2-6-7-16,4 8-11 0,-3-3-13 15,1-7-20-15,-3-1-20 0,-3-2-27 0,0-1-26 16,4 1-36-16,-6-6-29 0,3-1-35 15,-5 1-46-15,-2-6-80 0,-2-2-93 0,0 0-36 16,0 0-151-16,0 0-85 0</inkml:trace>
  <inkml:trace contextRef="#ctx0" brushRef="#br0" timeOffset="52172.4">19446 19215 1769 0,'-7'-10'89'0,"3"3"14"0,4 7-1 15,-5-12 10-15,5 12-11 16,-2-10 6-16,2 10 3 0,7-11-8 0,-3 3-12 15,6-2-3-15,4 0-15 0,5 1-3 16,-2 1-9-16,7 0-10 0,2 0-4 0,-1 2-13 16,4 3-10-16,-4 1-6 0,2 2-6 15,-6 2-5-15,0 0-3 0,2 3 0 16,-6 1 1-16,-3 2-1 0,0 2 1 0,-3 1 4 16,-3 1 4-16,-1 4 4 0,-6-1 0 15,-1 3 2-15,-1 3-6 0,-4 2 5 0,-2 2-5 16,-3 8-4-16,-3-2-13 0,5-5-15 15,1-5-17-15,1-3-21 0,-1-3-27 16,5-3-35-16,-2 0-39 0,2-6-61 16,-3-1-101-16,5-5-121 0,0 0-180 15,0 0-120-15</inkml:trace>
  <inkml:trace contextRef="#ctx0" brushRef="#br0" timeOffset="52377.49">19845 19143 1650 0,'4'-6'40'0,"-4"6"10"0,7-5-1 16,-7 5 0-16,0 0 9 0,17 0 11 16,-17 0 2-16,15 7 1 0,-6 1-2 0,6 4-4 15,0 0-7-15,1 3-8 16,7 8-3-16,-2 0-4 0,-4-3-8 16,-4-3-20-16,2-1-19 0,-4-3-18 0,0-1-28 15,-2-2-21-15,-4-4-33 0,-5-6-45 16,1 5-63-16,-1-5-55 0,0 0-288 0,0 0-55 15</inkml:trace>
  <inkml:trace contextRef="#ctx0" brushRef="#br0" timeOffset="52472.57">19899 19011 1429 0,'-9'-14'18'0,"5"4"15"0,-1 3-6 16,1-1-10-16,4 8-21 0,-4-8-24 0,4 8-27 16,-2-10-53-16,2 10-85 15,0 0-194-15,2-11 102 0</inkml:trace>
  <inkml:trace contextRef="#ctx0" brushRef="#br0" timeOffset="52677.88">19976 18848 1358 0,'0'0'171'0,"0"0"-7"0,0 0-21 16,15-2 2-16,-15 2 11 0,18 14-1 15,-5-3-10-15,4 5-11 0,9 7-14 0,2 6-13 16,4 8-10-16,5 4-13 0,-3 1-20 15,2-1-31-15,-5 2-34 0,-3-2-34 0,-4-8-33 16,-2-2-34-16,-3-4-39 16,-8-10-49-16,-7-1-68 0,3-8-88 15,-7-2-312-15,0-6-155 0</inkml:trace>
  <inkml:trace contextRef="#ctx0" brushRef="#br0" timeOffset="52825.03">20017 19124 1793 0,'-6'-10'68'0,"-1"4"14"15,5-2-6-15,2 8-11 0,5-15-5 0,1 7-2 16,3 0-4-16,8-3-6 0,0-3-4 16,16-2-19-16,1-1-32 0,1 3-32 0,-1-1-41 15,3 3-49-15,-9 0-68 16,-2 4-86-16,-5 1-274 0,1 3-60 0</inkml:trace>
  <inkml:trace contextRef="#ctx0" brushRef="#br0" timeOffset="53836.61">20455 18881 1523 0,'0'-10'36'0,"0"10"20"15,0 0-1-15,0 0-3 0,-2-9 0 16,2 9 3-16,0 0-2 0,0 0-3 0,0 0 1 16,0 0-3-16,0 0 1 0,0 0-4 15,0 0-1-15,0 0-4 0,0 0-1 16,0 0 3-16,7-8-1 0,-7 8 5 0,0 0 1 15,0 0 3-15,0 0 5 0,0 0 4 16,0 0-3-16,0 0 0 0,0 0 1 16,0 0 0-16,0 0-5 0,0 0 1 15,0 0-1-15,0 0-9 0,0 0-5 0,0 0-1 16,0 0-3-16,0 0-1 0,0 0-4 16,0 0-5-16,0 0-1 0,0 0-5 0,0 0 2 15,0 0-3-15,0 0-4 0,0 0 0 16,0 0 3-16,0 0-14 0,0 0 6 15,0 0 1-15,0 0 0 0,0 0-2 0,0 0 1 16,0 0 5-16,0 0-5 16,0 0 5-16,0 0-1 0,0 0 3 0,0 0 6 15,0 0 2-15,0 0 4 0,0 0-4 16,0 0-6-16,0 0-2 0,0 0-4 16,0 0-2-16,0 0-3 0,0 0 5 0,0 0-3 15,0 0-4-15,0 0-3 0,0 0-7 16,-7-10-4-16,7 10-7 0,0 0 3 0,0 0-1 15,0 0-1-15,0 0-6 0,-6-8 2 16,6 8 2-16,0 0 0 0,0 0 1 16,-8-6 6-16,8 6 4 0,0 0 6 0,0 0-3 15,-12-5 14-15,12 5-1 16,0 0-8-16,0 0 7 0,0 0-1 0,0 0 1 16,-6-6-2-16,6 6-3 0,0 0-2 15,0 0 4-15,0 0-4 0,0 0 3 0,0 0-5 16,0 0 4-16,0 0-5 0,0 0 3 15,0 0-3-15,0 0 2 0,-9-4 1 16,9 4-2-16,0 0 1 0,0 0 2 0,0 0 1 16,0 0-4-16,0 0-3 0,0 0 4 15,0 0 0-15,0 0 7 0,0 0-6 0,0 0-7 16,0 0 4-16,0 0 4 0,0 0-2 16,0 0 1-16,0 0 1 0,0 0-2 15,0 0-3-15,0 0-1 0,0 0 3 16,0 0 4-16,0 0-2 0,0 0 3 15,0 0 7-15,0 0-4 0,0 0-3 0,0 0 6 16,0 0 0-16,0 0-2 0,0 0 1 16,0 0-2-16,0 0 2 0,0 0 0 0,0 0-4 15,0 0 0-15,0 0 4 0,0 0-5 16,0 0 3-16,0 0-4 0,0 0 3 16,0 0 0-16,0 0 0 0,0 0-8 0,0 0 5 15,0 0-10-15,0 0 6 0,0 0 5 16,0 0 6-16,0 0-4 0,0 0 6 0,0 0-2 15,0 0 1-15,0 0 9 0,0 0 15 16,12 23-1-16,-11-13 4 0,6 4-5 16,0 3-6-16,3 2-2 0,1 4-2 15,9 4-10-15,-6 3 6 0,8-5 0 16,-3-6-8-16,-4-5-8 0,3 0-17 0,-3-5-6 16,3-9-19-16,-2 2-10 0,-1-4-15 15,3-3-5-15,-1-5-6 0,-6-2-5 0,-3-3 7 16,4-1 7-16,-9-2 7 0,-3 3 7 15,-1-6 9-15,-6-1 15 0,-1 1 11 16,-10-6 10-16,3 6 5 0,-2 3 5 0,-1 5 4 16,2 1-8-16,0 4-2 0,1 0-16 15,0 4-28-15,2 1-43 0,13 3-59 16,-21-2-98-16,21 2-175 0,0 0-21 16,-20 5-167-16,20-5-109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00:13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7468 7513 690 0,'0'0'241'0,"0"0"-84"16,3-10-34-16,-3 10-31 0,0 0-13 15,0-8-5-15,0 8-1 0,0 0-1 16,0-10 4-16,0 10 8 0,0 0 3 0,0 0 0 16,0-7 4-16,0 7 0 0,0 0 0 15,0 0-3-15,0 0-4 0,0-8-2 16,0 8-3-16,0 0-2 0,0 0-8 0,0 0-4 15,0 0-3-15,0 0-6 0,0 0-9 16,0 0 0-16,7-6-8 0,-7 6-2 16,0 0-4-16,0 0-3 0,0 0-2 0,0 0-5 15,23 10 1-15,-15-8-2 0,5 1-4 16,-1 3 1-16,-2-2-2 0,3 0 2 16,0 2-7-16,0-2-4 0,2 2 6 0,3 0-4 15,-2-1 3-15,-1 1-7 0,3 0 0 16,0 0-1-16,-2-2 1 0,-1 0-1 0,-2 0-5 15,2 1 5-15,3 1-2 0,-3-2 3 16,0 2-6-16,-2-2 0 0,0 2 8 0,0 0-6 16,2-1-1-16,-2-1 4 15,0 2-5-15,2 0 3 0,-2 2 3 0,-2-3-3 16,4 1-5-16,-2 2 2 0,0-2 4 16,-1 1-2-16,1-1 3 0,0 0-8 15,1 0 2-15,-3 1 0 0,-1-1 5 0,3 0-4 16,-2 0 1-16,2 2 1 0,-3-2-1 15,5 1-1-15,-2 1 0 0,0-2-2 0,1 2 0 16,-3 0 5-16,2-1-4 0,-3-1 2 16,1 2 0-16,2 0-1 0,0 0 1 0,-2-1-2 15,2 1 5-15,0 0-4 0,-5 0 5 16,3-2-6-16,2 1 0 0,0-1 0 16,-2 0 0-16,-2 0-2 0,-1 0 6 15,5 0 0-15,-2 0-3 0,-2-1 2 16,1 1-7-16,1 0 10 0,0 0-3 0,-2 0-5 15,1 0 3-15,1-1 2 0,-2 3-4 16,-1-2 0-16,4 0 1 0,-4 0-1 0,1-1 2 16,1 1 0-16,-3 2-1 0,1-2 1 15,-8-6-2-15,13 7 8 0,-6-3-4 0,-1 2 1 16,-6-6-1-16,12 8 0 0,-12-8 1 16,5 6-1-16,-5-6 0 0,9 5 2 15,-9-5 1-15,7 6 0 0,-7-6 2 16,0 0 2-16,8 6 8 0,-8-6-7 0,0 0 5 15,7 4 3-15,-7-4 0 0,0 0 7 16,0 0-5-16,0 0 2 0,0 0-4 16,0 0 4-16,10 4 1 0,-10-4-3 0,0 0 4 15,0 0-4-15,0 0 1 0,0 0-11 16,0 0 3-16,18-14-2 0,-13 6-3 0,-2 3-2 16,7-3 3-16,-5-2-5 0,5 1 0 15,-2-3 5-15,0 0-11 0,3 3 6 16,3-3 0-16,-4 3-5 0,1-5 4 0,-1 2-2 15,3 2 2-15,0-3 1 0,0 3-1 16,5-4-8-16,-3 5 6 0,0-5 3 16,4 2-7-16,-4 1 3 0,3-1 4 0,2 2-10 15,-4-1 4-15,6-1 6 0,-3 2-6 16,-4 2 0-16,7-3-4 0,-3 1 4 16,-1 2 2-16,4-4-6 0,-6 5 4 0,7-3-3 15,-7 2 2-15,4-1 3 0,1-1 0 16,-1 2 0-16,2-1 0 0,-1-1-4 15,0 2 2-15,4-1-3 0,-4-1 7 0,0 0-2 16,4 0-3-16,-4 3 3 0,2-3 0 16,0 2 5-16,-2-2-1 0,3 3-5 15,-3-1 0-15,-1 0-4 0,-3 2 4 0,0-2 4 16,3 2-6-16,-4 1 3 0,0-1-1 16,1 2-1-16,3-2 4 0,-3 0-2 15,0 2-1-15,1 0-1 0,0-1 4 0,0-1-7 16,0 2 5-16,2-2 0 0,-2 2 6 15,2 0-5-15,-3 0-3 0,2 0 4 16,1 0 0-16,-1 1 0 0,-4 1-3 0,3 0 6 16,0 0-6-16,-2 0 5 0,-1 0-2 15,-2 0 3-15,5 0-4 0,-18 2 3 0,28 0-4 16,-15 0 11-16,-13 0-6 0,30 0 9 16,-15 0-5-16,3 0-3 0,-18 0 8 15,29 0 5-15,-11 2-10 0,-1-2-3 16,-1 2 4-16,-1 0-3 0,-1-2 4 15,1 2 5-15,-2 0-2 0,1 2-5 0,-1-3 3 16,0 3 4-16,0-2 5 0,0 2 0 16,-3 0 0-16,5 0-3 0,-2 0-4 0,0 2 4 15,2-2-4-15,-2 2 6 0,0-3 1 16,0 3-4-16,0 0-2 0,0 0 5 0,0 0-9 16,-3 0 3-16,2 0-7 0,1-1 0 15,-5 1 5-15,2 0 1 0,2 0 2 0,-1 0 7 16,-1 2 4-16,1-3-3 0,-1 5 1 15,3 0-4-15,0 0-2 0,2-1 3 16,-2 1-1-16,0 2-6 0,2-3-1 16,-2 3-3-16,1 0 5 0,-1-1 0 15,1 1 1-15,1-1-1 0,1-1-6 0,-1 0 6 16,-2-1-3-16,0 1 0 0,2 0-4 16,-5 0 0-16,3-1 0 0,1 1-4 0,-3-2 1 15,-1 0 6-15,1-1 1 0,0 1 2 16,0 0-2-16,-3 0-3 0,3 0 3 0,-2-3-3 15,0 3 1-15,-4 0-1 0,5 0 10 16,-4 0 3-16,3-1-5 0,-1-1-3 16,-1 2 2-16,-1-2-9 0,1 2 5 0,-1 0 5 15,3-1-6-15,0-1 0 0,-1 2-3 16,-1 2-3-16,-1-3 6 0,5 1-2 16,-5 0 7-16,2 0-1 0,-3 1-1 15,5-1-1-15,-5 0 2 0,2-1-5 0,-3-1 5 16,-4-6 0-16,12 12 1 0,-9-4 1 15,4-3 6-15,-3 3 3 0,0 0 2 0,3 0-6 16,-5-1 0-16,2 1-1 0,3-2-3 16,-3 2 3-16,-4-8 1 0,7 14 0 0,-2-9-6 15,-4 1 3-15,-1-6-3 0,7 14 5 16,-7-14-9-16,6 10 5 0,-6-10-4 16,4 7-4-16,-4-7 3 0,5 8-3 15,-5-8 1-15,5 6-2 0,-5-6 3 0,0 0-3 16,0 0 2-16,0 0 0 0,3 12 3 15,-3-12-2-15,0 0 2 0,0 0-6 16,5 6 2-16,-5-6 5 0,0 0 2 0,0 0-2 16,0 0 1-16,0 0-3 0,0 0 3 15,0 0-3-15,0 0-4 0,0 0 2 0,0 0-3 16,0 0 0-16,0 0-2 0,0 0 2 16,0 0-5-16,23-16 1 0,-23 16 0 0,10-12 1 15,-7 8-1-15,4-3 0 16,-7 7-1-16,11-14 1 0,-3 6 1 0,-3 2-3 0,3-1-4 15,-1-1 6-15,-1 0-2 0,5-2-1 16,-5 4 0-16,4-3-3 0,1 1 5 16,-1-2-6-16,3 0 0 0,-1 1 2 15,4-1-2-15,-3 0-2 0,6-3-2 0,0 1 2 16,1 3 0-16,-1-3 1 0,1 1-2 16,1 1 1-16,1-2 2 0,-1 0-4 15,1 3 1-15,0-3-1 0,1 2 3 0,-1-1-4 16,2-1 2-16,8-2-1 0,0 1 1 15,-1-3-1-15,4 2 0 0,-4 1 2 0,0 1-6 16,-3 0 5-16,7-1-5 0,-7 1 7 16,6 0-6-16,-6 3 3 0,5-5 0 15,1 2 1-15,2-1-1 0,-1 1 4 16,-1 1 0-16,6-1-1 0,-3 3 1 0,-1-3 0 16,3 2-1-16,2 0 1 0,-13 5 2 15,13-5-1-15,-11 2 0 0,11 0 0 0,-2-1 4 16,-6 3-5-16,5-2 0 0,3-2 3 15,-1 2 1-15,-6 3-3 0,-4-1 3 0,9 0-4 16,-5 2 4-16,-3-2-4 0,-1 2 1 16,3 2 6-16,-4 0-3 0,4 0-3 15,0 0 3-15,-3 0-3 0,-1 4 3 0,-3-2-1 16,5 0-1-16,-3 2 2 0,-5 0 1 16,5 2-3-16,-3 0-1 0,-2 0 1 0,-2 0 3 15,5 2-4-15,-1 0 0 16,-2-1 3-16,-2 3 0 0,4 0 0 0,-4 0 4 0,2 2-1 15,-3-3-2-15,4 3 1 16,-2 0-2-16,-3 0 3 0,3 1-2 0,-6 1 1 16,4 0 2-16,3-1-1 0,-11-1-2 15,3 3 2-15,0-3 1 0,-2 2-4 0,2 1 4 16,0-1-1-16,0 1 3 0,-2-1-2 16,1 0 2-16,0 1-1 0,-1-1 4 0,2 0 3 15,1 1-1-15,1 1 0 0,0-2 1 16,-2-3 0-16,-2-1-3 0,0 2 0 15,2 0-2-15,-2-3 1 0,-2 1 2 16,-2-2-9-16,-1 0 5 0,4 0 0 0,-4 2 2 16,0-1 6-16,5-1 0 0,-4 2-1 15,-3-2 1-15,6 2-2 0,-6-1-3 16,2 1 1-16,4 0-2 0,-7-2 5 0,2-1-6 16,-1 3 2-16,4 0-2 0,-7-2 1 15,4 1-3-15,-2-1-1 0,-5-6 3 0,8 14 1 16,-3-10-4-16,-5-4 1 0,6 9 0 15,1-5-2-15,-7-4-1 0,0 0 1 0,6 12 2 16,-6-12-1-16,4 8-6 0,-4-8 4 16,0 0 1-16,5 7-1 0,-5-7 2 0,0 0-2 15,3 6-4-15,-3-6 5 0,0 0-1 16,0 0-4-16,0 0 6 0,5 8-3 16,-5-8 0-16,0 0 2 0,0 0 0 15,0 0-3-15,0 0 2 0,0 0 1 0,0 0-3 16,6 8 4-16,-6-8-4 0,0 0 2 15,0 0 1-15,0 0-4 0,0 0 2 16,0 0 1-16,0 0-1 0,0 0 0 0,2 8 2 16,-2-8-3-16,0 0 0 0,0 0 0 15,0 0-1-15,0 0 1 0,0 0-2 0,0 0 5 16,0 0-2-16,0 0 0 0,0 0 1 16,0 0-3-16,0 0 6 0,0 0-1 0,0 0-2 15,0 0 1-15,0 0-1 16,0 0 1-16,0 0-1 0,0 0 1 0,0 0-3 15,0 0 3-15,25-14-3 0,-25 14-1 16,10-10 2-16,-6 6-3 0,-4 4 0 0,15-11 0 16,-5 3 3-16,-2 2-5 0,2-2-3 15,2 1-3-15,1-3 2 0,1 0-4 0,1 1 0 16,3-5-2-16,2 4 0 0,-2-1-9 16,2-3 3-16,-1 3-3 0,9-7-3 15,-3 3 1-15,4-1 0 0,-1-2 1 0,-1 7 3 16,2-5-2-16,4 2 4 0,1 1 3 15,4 1 2-15,-2-2 0 0,0 5 2 0,6-1-1 16,-3 0-1-16,2 0 2 16,0 1 1-16,0 1-2 0,4-2 1 0,0 4 1 15,6 1 1-15,0 1-1 0,1 0 2 16,2 2-2-16,0 0 3 0,-1 2 1 0,1-2 2 16,-2 4 0-16,1-2 2 0,-7 4 1 15,5-2-3-15,-4 2 1 0,1 1-2 0,-4 1 4 16,0-2 2-16,4 2-1 0,-3-2 0 15,-3 2 1-15,2-2 4 0,-1 1 2 0,3 1-4 16,-3 2 0-16,0-2 2 0,-2 0 0 16,0 2 4-16,-2-3-2 0,2 3-3 15,-2 2 5-15,-5-4 3 0,-6 0-4 0,12 1 2 16,-11 1-1-16,-3-2 4 0,2 2-1 16,-1 0-6-16,0-2 5 0,0 1-1 15,-4 1 2-15,3 0 1 0,0 0-1 16,-3 0 5-16,2-1 1 0,0 3-1 0,-1 0 2 15,9 3 1-15,-4 3 2 0,-2-4 2 16,2 3 2-16,-2-3-2 0,-8-1-2 0,11 8-1 16,-9-5 0-16,5 5-3 0,-4-5-1 15,-3 0 0-15,-1 1 3 0,-1-1-4 0,1 2 1 16,-2-3 0-16,2 1-4 0,2 1 5 16,-3 1 0-16,0 0-1 0,-2-3 0 0,5 3 3 15,-5-3-2-15,-2-1 3 16,0 2-4-16,-5-3 0 0,3 1 0 0,-2-4-4 15,-1 1 3-15,0-1 0 0,-1 0 2 16,0-2-3-16,-3-3 1 0,-4-3 0 16,10 10 1-16,-10-10 1 0,10 8-3 0,-7-4-2 15,-3-4 3-15,7 5-2 0,-7-5 0 16,0 0-1-16,9 8 0 0,-9-8-2 0,0 0 1 16,0 0-1-16,2 6 0 0,-2-6-2 15,0 0 4-15,0 0-8 0,0 0 3 0,7 8 2 16,-7-8 0-16,0 0-2 0,0 0-1 15,0 0 1-15,0 0-2 0,0 0 1 0,0 0-4 16,0 0 3-16,6 4 2 16,-6-4-4-16,0 0 1 0,0 0-1 0,0 0 0 15,0 0 0-15,0 0 3 0,0 0-3 16,0 0 1-16,0 0 4 0,0 0-1 0,0 0-4 16,0 0 4-16,0 0 0 0,0 0-3 15,0 0 1-15,0 0-1 0,0 0-2 16,0 0 1-16,0 0-1 0,0 0 2 0,0 0-5 15,0 0 2-15,0 0-3 0,0 0 2 16,0 0 1-16,0 0-2 0,0 0 5 0,0 0-3 16,0 0-2-16,0 0-4 0,17 2-1 15,-17-2-5-15,0 0-13 0,0 0-7 16,0 0-17-16,0 0-23 0,0 0-35 16,0 0-38-16,0 0-61 0,0 0-57 0,5-12-53 15,-5 12-47-15,0 0-60 0,0 0-115 16,0 0-54-16,0 0 54 0,-20-12-424 0,20 12-439 15</inkml:trace>
  <inkml:trace contextRef="#ctx0" brushRef="#br0" timeOffset="3689.7">7793 7339 2422 0,'0'0'-91'15,"0"0"35"-15,0 0 21 0,0 0 8 0,0 0 9 16,0 0 12-16,0 0 7 0,0 0 12 16,0 0 6-16,0 0 7 0,-13-6 6 0,13 6 1 15,0 0 4-15,0 0 5 0,0 0 3 16,0 0-3-16,0 0 6 0,0 0-4 0,10-15 4 16,-4 9-4-16,1 0 1 0,4-5-9 15,2-3 0-15,4-1-6 0,7-8-6 16,4-7-7-16,10-7-6 0,2-2-10 0,2 0-10 15,-1-5-4-15,0 3-13 16,-3 0-6-16,-2 5-12 0,-10 6-11 0,0 3-13 16,-2 6-11-16,-7 3-18 0,-4 3-23 15,-1 1-37-15,-2 2-72 0,-4 2-429 0,1 3-154 16</inkml:trace>
  <inkml:trace contextRef="#ctx0" brushRef="#br0" timeOffset="4716.72">7799 7206 1621 0,'10'-4'-98'15,"-10"4"27"-15,0 0 17 0,14-4 6 16,-14 4 9-16,0 0 8 0,8-4 2 0,-8 4 3 16,0 0 16-16,9-4-7 0,-9 4 3 15,0 0-5-15,9-2-2 0,-9 2 9 0,0 0-1 16,0 0 6-16,0 0-5 0,0 0 1 16,15-2 2-16,-15 2 1 0,0 0 4 15,0 0-3-15,0 0-2 0,0 0 17 0,13-2-7 16,-13 2 14-16,0 0 6 0,0 0 10 15,6-4 1-15,-6 4 9 0,0 0 1 0,0 0 5 16,7-4 1-16,-7 4 0 0,0 0 3 16,0 0 0-16,0 0-1 0,0 0-5 15,0 0 1-15,0 0-6 0,0 0-2 16,0 0-1-16,0 0-2 0,0 0 1 0,0 0-5 16,0 0-4-16,0 0-2 0,0 0-1 15,0 0-4-15,0 0 3 0,0 0-5 16,-10 20 2-16,10-20-5 0,-8 12-4 0,1-5 1 15,6 1-1-15,-6 0 0 0,0 0-4 16,1 1 1-16,-1 1 3 0,1-2-4 0,-1 2-2 16,1 1 2-16,-3-1-2 0,3-1 0 15,-1 1-1-15,-1 0-2 0,2-1 5 0,-1 1-1 16,0 0-2-16,-1-3-1 16,3 1 1-16,-1-2-2 0,2 0 1 0,1 2-3 15,3-8 4-15,-8 8-1 0,6-5 2 16,2-3 3-16,-5 8-2 0,5-8-1 15,0 0 4-15,-1 6-1 0,1-6-4 0,0 0 3 16,0 0-1-16,0 0 4 0,0 0-7 16,0 0-2-16,0 0 4 0,0 0 0 0,0 0 1 15,0 0-2-15,0 0 1 0,0 0 3 16,0 0-3-16,0 0 2 0,0 0 4 0,0 0-3 16,0 0 0-16,0 0 2 0,0 0-2 15,0 0 0-15,21-15-3 0,-13 11-1 16,-1 0 0-16,-1-2 4 0,6 2-4 15,-4-4 0-15,5 2 0 0,-3-1 1 16,6-1-2-16,-3 0-2 0,-1 2-1 0,1 0 0 16,0 1-6-16,1-1-5 0,-3 2-4 15,-3 0-5-15,0 0-7 0,4 0-9 0,-12 4-10 16,15-5-18-16,-15 5-36 0,8-2-40 16,-8 2-73-16,11-4-363 0,-11 4-78 0</inkml:trace>
  <inkml:trace contextRef="#ctx0" brushRef="#br0" timeOffset="5587.56">7717 7211 1516 0,'0'0'-36'16,"0"0"16"-16,9-9 8 0,-9 9 5 0,0 0-1 15,0 0 6-15,8-4-1 0,-8 4 0 16,0 0-1-16,13-2-1 0,-13 2 2 0,0 0 4 15,13-2-3-15,-13 2 3 0,0 0-3 16,10 0 6-16,-10 0 6 0,0 0 10 16,0 0 12-16,0 0 6 0,18 0 14 15,-18 0 5-15,0 0 9 0,0 0 6 16,0 0 3-16,0 0 2 0,0 0 0 0,0 0-2 16,15 0-1-16,-15 0-3 0,0 0 4 15,0 0-9-15,0 0 0 0,0 0-2 0,0 0-6 16,0 0-3-16,0 0-1 0,0 0-3 15,13 2 1-15,-13-2 0 0,0 0-2 0,0 0-3 16,8 4-5-16,-8-4 0 0,0 0-7 16,10 2-7-16,-10-2 3 0,0 0-5 15,15 4-2-15,-15-4-1 0,13 3-4 0,-5-1-4 16,-8-2 0-16,15 4 0 16,-7-2-2-16,-8-2-3 0,18 4-1 0,-10-2-1 15,-8-2-4-15,15 4 0 0,-8-2 0 16,-7-2 0-16,11 4 1 0,-11-4-2 0,10 4 2 15,-10-4-5-15,12 4-1 0,-12-4 0 16,6 4-5-16,-6-4 0 0,7 3-3 0,-7-3-9 16,6 6-8-16,-6-6-6 0,7 4-11 15,-7-4-17-15,0 0-20 0,6 6-30 16,-6-6-47-16,0 0-61 0,0 0-124 0,0 0-65 16,0 0-195-16,0 0-101 0</inkml:trace>
  <inkml:trace contextRef="#ctx0" brushRef="#br0" timeOffset="6326.01">8470 6387 1540 0,'0'0'-47'0,"0"0"27"15,0 0 13-15,0 0 17 0,0 0 8 16,0 0 14-16,0 0 2 0,0 0 14 0,0 0 12 16,0 0 5-16,0 0 4 0,0 0 0 15,15 23-5-15,-13-11 3 0,5 2-7 0,-4 3-5 16,-2 5-3-16,1 3-5 0,1 0-4 16,-1 1-4-16,0 1-7 0,1-6 1 15,-3 1-4-15,1-1-4 0,-1-2 0 16,2-5-3-16,-2-3-2 0,5 1-2 15,-5 0-1-15,4-5-3 0,-2 1 2 0,-2-8-6 16,4 6-7-16,-4-6-6 0,0 0-4 16,0 0-3-16,0 0-6 0,26-16-1 0,-19 9-7 15,-1-3-5-15,3-4 3 0,-3 1-1 16,4 1 6-16,-5-1-2 0,5 3 7 0,-9 1 5 16,6-1 2-16,-2 2 4 0,-2 2-2 15,0 0 0-15,-3 6 4 0,8-5 8 16,-8 5 1-16,0 0 5 0,0 0-3 0,0 0 3 15,17 15-2-15,-12-7-1 0,0 2 0 16,-2-3-8-16,4 3-11 0,-1 0-10 0,1-5-9 16,-1 5-14-16,1-4-17 0,-1 0-25 15,1-2-21-15,1-1-26 0,-8-3-51 16,0 0-54-16,0 0-256 0,25-5 0 16</inkml:trace>
  <inkml:trace contextRef="#ctx0" brushRef="#br0" timeOffset="6613.08">8822 6597 1272 0,'3'-3'17'0,"-3"3"25"15,3-6 9-15,-3 6-3 0,0 0-6 0,0 0-2 16,0 0 3-16,0 0 5 0,0 0 2 16,0 0-3-16,10 19 1 0,-8-11-10 0,-1 0 1 15,6 1-4-15,-1 1-4 0,6-2 4 16,-4-3-10-16,5 3 6 0,4 0-7 16,-1-6-1-16,-1 2-6 0,0-2-1 15,-4-2 2-15,-11 0-4 0,18-4 2 16,-8 0 3-16,-5 0 1 0,-2-4 7 0,-3 8 2 15,0-11 2-15,0 11-2 0,-8-16 2 16,1 11-4-16,-4-1-4 0,3 0 1 0,-4 2-6 16,-1 0-3-16,5 2-4 0,8 2-10 15,-20-4-13-15,12 4-14 0,8 0-18 16,-13-2-17-16,13 2-5 0,0 0-8 0,0 0-13 16,-7-5-12-16,7 5-16 0,0 0-6 15,22-14-10-15,-14 8-6 0,8-4 2 16,-1 3 3-16</inkml:trace>
  <inkml:trace contextRef="#ctx0" brushRef="#br0" timeOffset="6964.45">8991 6525 980 0,'14'-9'-32'0,"-2"1"50"0,-6 4 33 0,3-2 18 16,-6 4 18-16,-3 2 9 0,11-4 4 16,-11 4-10-16,5-4-7 0,-5 4-8 0,0 0 6 15,0 0-2-15,17 8-2 0,-11-2-3 16,1 2-5-16,-1 0-8 0,6 3-8 16,-2-1-1-16,1 0-6 0,2-1-7 0,0 1-4 15,-1-4-6-15,4 2-7 0,-3-4-8 16,-1 0-3-16,1-2-7 0,-1 0 2 0,-12-2-3 15,19-4 0-15,-9 0-2 0,-3 0 3 16,-1-2 1-16,1-2 1 0,-2 0 2 16,-2 1 3-16,-3-1 4 0,3 0 6 15,-1 2 6-15,-2 6 2 0,5-12-5 16,-5 12-5-16,3-5 1 0,-3 5-4 0,0 0-1 16,0 0-3-16,28 11 1 0,-16-1-2 15,2 0 1-15,4 3-5 0,4-1-6 0,-1-2-3 16,1 0-5-16,-1-3-4 0,-1-1 1 15,-6-2 0-15,2 0 3 0,-5-6 1 0,-11 2-1 16,14-6 3-16,-7 0 5 0,-4 1 6 16,-3-5 1-16,-3 0 4 0,-1-4-4 15,0 3-2-15,-5-5 0 0,5 1-6 16,-5-1-14-16,4 2-35 0,2 1-56 16,0-1-68-16,8 2-143 0,-1 1-357 0,5 1-169 15</inkml:trace>
  <inkml:trace contextRef="#ctx0" brushRef="#br0" timeOffset="7292.52">10034 6358 1768 0,'0'0'20'16,"0"0"25"-16,0 0 12 0,-3-6 4 16,3 6 4-16,0 0-2 0,0 0-5 0,0 0-4 15,0 0 1-15,0 0 8 0,0 0 3 16,0 0-5-16,0 0-7 0,8 29-4 0,-5-17-13 15,1-1-21-15,0 1-24 0,-2 0-28 16,1-2-35-16,-1-3-47 0,-2-1-49 16,0-6-115-16,6 4-368 0,-6-4-147 0</inkml:trace>
  <inkml:trace contextRef="#ctx0" brushRef="#br0" timeOffset="7412.26">10009 6123 1914 0,'-4'-12'37'0,"0"2"-9"15,1 3-22-15,1 3-28 0,2 4-37 16,0 0-37-16,0 0-38 0,0 0-97 0,9-6-260 16,-9 6 3-16</inkml:trace>
  <inkml:trace contextRef="#ctx0" brushRef="#br0" timeOffset="7748.15">10190 5962 1399 0,'0'0'42'0,"0"-8"9"15,0 8-5-15,0 0-3 0,0 0 8 16,0 0 11-16,0 0 8 0,0 0 6 0,16 18 2 16,-8-5-2-16,1 3-4 0,-1 5-4 15,5 12-7-15,3 2-5 0,-4 4-5 0,-1 0-7 16,1 0-11-16,-2 0-15 0,-4-2-15 16,3-3-13-16,-5-7-21 0,-2-3-21 0,1-5-23 15,-6 0-22-15,1-5-29 0,1-2-39 16,-6-1-61-16,2-5-325 0,-3 0-52 15</inkml:trace>
  <inkml:trace contextRef="#ctx0" brushRef="#br0" timeOffset="8145.14">10083 6364 1611 0,'-5'-10'95'0,"-1"2"1"16,1 1-6-16,5 7-11 0,3-10-6 0,-3 10-10 16,10-10-3-16,1 5-3 0,4-1-6 15,5 0-5-15,6 0-15 0,2-2-20 16,11 1-24-16,-1-1-24 0,-5 2-24 0,-5 2-11 15,-2-2-10-15,0 0 13 0,-1 3-2 16,-2-3 14-16,-7 0 6 0,-1 2 10 0,-3 0 16 16,-4 0 6-16,0 0 15 0,-3-2 14 15,-5 6 9-15,5-5 13 0,-5 5 7 0,0 0-1 16,0 0-2-16,0 0-2 0,-12-10-4 16,12 10-2-16,0 0-1 15,0 0-5-15,0 0-3 0,0 0-2 0,0 0-2 16,-21 13-3-16,21-13-1 0,-2 12 2 15,2-6-5-15,0-6-1 0,7 16-4 0,-4-9 3 16,9 3 0-16,-2 0 0 0,6 2-1 16,0 1-2-16,4 1 2 0,0-3-1 0,-4 1-3 15,2-1 2-15,-5 1-2 0,0-2 4 16,-3-1 11-16,-3 1 9 0,0-2 20 16,-6 0 14-16,-1-1 7 0,0-7-2 0,-15 18-1 15,2-8-10-15,-1-3-3 16,-6-1-15-16,-3 0-30 0,-2-2-46 0,2-2-61 15,-5-6-107-15,4-2-196 0,4-2-258 0,2-3-160 16</inkml:trace>
  <inkml:trace contextRef="#ctx0" brushRef="#br0" timeOffset="8825.14">11506 6133 1879 0,'8'-2'53'0,"-8"2"15"0,0 0-7 16,0 0-4-16,0 0-6 0,13 7 9 15,-8 1 15-15,-1 4 5 0,2 5 0 0,2 7-1 16,3 13-8-16,4 14-1 0,0 1-10 15,-2 8-4-15,-1 2-6 0,-4 0-12 0,-2 5-28 16,-4-2-22-16,1-1-27 0,-3-15-15 16,-3-6-16-16,1-8-9 0,1-8-12 15,-1-5-7-15,-8-7-18 0,2-3-49 16,0-4-79-16,-4-6-413 0,-1-4-152 16</inkml:trace>
  <inkml:trace contextRef="#ctx0" brushRef="#br0" timeOffset="9068.1">11369 6661 1865 0,'-13'-34'55'0,"5"-1"24"0,0-2-2 15,3 5 0-15,3 3-10 0,2 2-2 16,4-2-7-16,7-8-9 0,6 2-3 0,4 6-9 16,5 0-3-16,7 4-3 0,1 3-17 15,6 5-10-15,-5 3-16 0,2 4-10 16,-6 4-6-16,-3 4-2 0,-7 2 2 16,-3 2 8-16,-1 2 0 0,-4 0 5 15,-2 2 17-15,-2 0 21 0,-5 0 11 0,-2 4 10 16,-2-1 11-16,-5 1 4 0,-5 2 0 15,-3 3-10-15,-5-1-1 0,4-1-6 0,-3 1-6 16,-3-5-18-16,4-1-14 0,4 0-20 16,-1-4-33-16,4-2-43 0,9-2-34 15,0 0-37-15,-17-14-53 0,15 1-58 0,4-7-379 16,5-3-150-16</inkml:trace>
  <inkml:trace contextRef="#ctx0" brushRef="#br0" timeOffset="9821.94">11740 5892 1856 0,'7'-16'46'0,"-2"3"19"15,-2 3 8-15,0 0 5 0,-1 6-8 16,-2 4-9-16,0 0 2 0,0 0 0 0,0 0 12 16,0 0 12-16,0 0-3 0,15 24 10 15,-12-5-4-15,0 6-5 0,-3 1-5 16,7 13-4-16,-2 1-3 0,1-1-6 0,1 0-7 16,-4-2-4-16,2-6-6 0,2-4-2 15,-3-3-7-15,0-5-3 0,3 1-4 0,-3-5-13 16,0-1 0-16,1-3-4 0,-1-5-2 15,0-2-12-15,-4-4-13 0,0 0-8 16,0 0-4-16,0 0 4 0,26-15-4 0,-19 5 2 16,-3-2-4-16,3-1 4 15,-4-1-2-15,4-2 2 0,0 5 2 0,-1-3 0 16,1 0 1-16,-1 3 4 0,3 1-2 16,-3 2 1-16,2 2 4 0,5 0-2 0,-3 4 3 15,-10 2 0-15,23 2 0 0,-10 2 5 16,2 2-11-16,0 4-13 0,1-2-11 0,-1 3-6 15,-2 1-4-15,0 0-3 0,0-2-1 16,-5-3 5-16,3 1 8 0,-7-2 2 16,5-2 11-16,-9-4 3 0,13 4 0 0,-13-4-2 15,0 0 0-15,0 0-3 0,30-14-3 16,-23 4-3-16,1 1-8 0,1-1-1 0,-3 2 1 16,5-2 8-16,-4 3 2 15,0 1 3-15,-7 6 5 0,12-8 4 0,-12 8 9 16,0 0 6-16,0 0 6 0,0 0 7 15,26 17 1-15,-22-5 0 0,-2 0 0 16,5 0 2-16,-3 1-4 0,-2-1 1 0,0 0 0 16,5-3-1-16,-5-1 0 0,2 0 3 15,1 0 0-15,-5-8 2 0,6 6-1 0,-6-6-1 16,0 0-4-16,17 1-1 0,-17-1 1 16,23 0-2-16,-23 0 0 0,25 2 0 0,-8 4 2 15,3 4 3-15,1 1 2 16,7 11 1-16,-4 1 3 0,-5 4 6 15,-1 2 6-15,-8 2 5 0,0-1 0 0,-8-5 2 16,-2 0 5-16,-2-1-6 0,-1 1 10 16,-4-6 3-16,4 1 8 0,-7-5 6 0,5-1 2 15,-7-1-3-15,4-3 1 0,-1-4 1 16,-2 0-7-16,11-6-3 0,-14 2-4 0,14-2-5 16,-14-14-7-16,10 0-13 0,-1-7-13 15,5-8-21-15,7-19-12 0,2-13-8 16,6-1-4-16,5 1 4 0,3 4-2 0,-2 2-6 15,3 5-7-15,-7 13-1 0,3 3-6 16,-2 3-6-16,-5 10-11 0,-5 3-10 0,0 3-15 16,-3 5-11-16,3 2-12 15,-6 3-14-15,5 1-18 0,-7 4-49 0,6-2-63 16,-6 2-334-16,0 0-97 0</inkml:trace>
  <inkml:trace contextRef="#ctx0" brushRef="#br0" timeOffset="10174.94">12974 6053 1703 0,'-7'-14'58'0,"7"14"8"15,-13-7-4-15,13 7-3 0,-21-4 4 16,8 2-3-16,-2 4 0 0,15-2 0 0,-33 0-5 15,20 4-4-15,0-3-6 0,5 3-5 16,-4 4-2-16,9 0-4 0,3-8-6 0,0 17-9 16,3-7-7-16,6 2-14 0,0-1-10 15,6 3-4-15,2-2-5 0,-1 1 0 16,-3-1 2-16,-1-2 0 0,-1 1 1 0,-3-1 4 16,-3 0 20-16,2 2 12 0,-7-3 17 15,-5 3 12-15,-2 0 7 0,-3 1 6 16,-1-1-2-16,-2 0-6 0,-2-2-5 15,-5 1-4-15,7-3-11 0,-2 0-21 0,4-3-31 16,6-3-43-16,5-2-59 0,0 0-69 16,0 0-102-16,-7-17-112 0,16 7-187 15,1-1-92-15</inkml:trace>
  <inkml:trace contextRef="#ctx0" brushRef="#br0" timeOffset="10327.68">13012 6088 1698 0,'0'0'116'0,"0"0"5"0,0 0-14 0,0 0-14 15,0 0-8-15,0 0-8 0,0 0-8 16,18 17-8-16,-17-7-2 0,-1 0-12 16,5 3-16-16,-1-1-26 0,2 2-29 15,-3-1-34-15,4-1-42 0,-5-4-48 16,-1 0-81-16,2-4-115 0,-3-4-223 0,0 0-68 16</inkml:trace>
  <inkml:trace contextRef="#ctx0" brushRef="#br0" timeOffset="10454.1">13069 5800 1830 0,'0'-6'99'16,"0"6"-32"-16,0 0-35 0,0 0-18 15,0 0-31-15,0 0-37 0,0 0-43 0,28 24-63 16,-18-11-116-16,8 1-213 16,-2 2 4-16</inkml:trace>
  <inkml:trace contextRef="#ctx0" brushRef="#br0" timeOffset="10971.69">13409 6022 1540 0,'0'0'120'0,"-23"2"-3"0,23-2-4 0,-28 2 1 15,8 2 3-15,-3 1 6 0,0 3-1 16,0 2-3-16,4 1 0 0,-1 5-16 0,3 0-7 16,6 1-11-16,6 1-7 0,2-3-18 15,5-1-32-15,2 1-27 0,6-1-30 16,6-2-20-16,-1-2-22 0,2-7-19 15,3 1-8-15,-3-2-19 0,-2-4-8 16,0 0-2-16,5-3 6 0,-7-1 16 0,2-2 15 16,-2-2 12-16,0-3 11 0,4-3 4 15,-2-2 14-15,9-5 0 0,-3 0 6 0,-1 7 7 16,-3 0 12-16,-3 5 19 0,-4 1 18 16,-2 1 23-16,1 1 20 0,-2 0 15 15,0 2 14-15,-7 6 15 0,1-7 15 0,-1 7 12 16,0 0 7-16,0 0 8 0,0 0 0 15,-37 3-11-15,37-3-11 0,-30 8-7 0,17-2-13 16,3 2-9-16,1-3-20 16,0 3-25-16,5-2-20 0,4-6-26 0,-7 12-20 15,7-12-16-15,0 0-20 0,11 13-11 16,-4-11-5-16,-7-2-11 0,15 2-3 0,-15-2 2 16,15 0 7-16,-15 0 4 0,15-6 8 15,-8 2 6-15,1 0 7 0,1 1 5 16,-9 3 6-16,15-8 5 0,-6 6 10 0,-9 2 8 15,19 0 5-15,-19 0 6 0,22 6 0 16,-10 0 3-16,6 1 1 0,0 1-3 0,3 4-2 16,0-1-4-16,-1-1-12 0,1 0-16 15,-1-4-12-15,0 0-18 0,-5-4-13 16,-1-2-13-16,-1-2-26 0,2-6-11 0,0-2-12 16,0-6-14-16,-2-1-303 15,10-10 32-15</inkml:trace>
  <inkml:trace contextRef="#ctx0" brushRef="#br0" timeOffset="11169.08">13953 5804 1235 0,'0'-31'25'0,"-1"4"35"0,-2 3 23 0,1 3 10 16,0 4 10-16,-1 1 0 0,1 3-8 16,2 1-8-16,-1 5-14 0,1-1-4 0,0 8 0 15,0 0 1-15,0 0-4 0,0 0-2 16,0 0-6-16,6 31-1 0,1-10 1 16,-6 8-5-16,4 10-1 0,3-2-5 0,1 2-4 15,-1 0-7-15,3-4-7 16,-2-8-9-16,-5-6-13 0,5 1-15 0,-3-5-16 0,-4-3-6 15,5-7-24-15,-1-1-30 16,-1-4-38-16,-5-2-31 0,0 0-6 0,20-15-31 16,-10 1-23-16,-4-1-372 0,4-9-84 15</inkml:trace>
  <inkml:trace contextRef="#ctx0" brushRef="#br0" timeOffset="11690.79">14157 5678 1614 0,'1'-17'64'0,"4"5"19"0,-3 4-7 15,3 1-9-15,-3 3-8 0,-2 4 1 0,0 0 4 16,0 0 3-16,0 0 8 0,16 21 5 15,-11-4 4-15,2 7 2 0,-3 12-5 0,6 3-3 16,2 0-8-16,1 0-5 16,2 0-9-16,-2-4-10 0,2-4-3 0,2-4-10 15,-5-5-9-15,0-9-6 0,1-3-10 16,-5-6-13-16,0-6-18 0,-8 2-6 16,20-8 0-16,-11-2 4 0,0-3 0 0,-3-3 5 15,3-7 5-15,-8 0 4 0,2-4 12 16,1 1 3-16,1 3 19 0,-4 3 12 0,-1 5-1 15,0-1-3-15,3 6-5 0,-1 3-2 16,-2 7-4-16,9-6-3 0,-9 6 0 0,0 0 0 16,19 15 5-16,-8 1-5 0,1 3 0 15,4 9 2-15,-3-5-7 0,2 8 2 16,0 0-1-16,0-1-1 0,-2-5-1 0,-2-4-2 16,2-2 0-16,-4 1-1 15,-1-7-1-15,-1 1 3 0,-3-1-5 0,3-3 2 16,-3 0-4-16,0-2 17 0,-2 0 10 15,-2-8 7-15,7 11 10 0,-7-11 7 0,1 8 9 16,-1-8 1-16,0 10-4 0,0-10-4 16,0 0-9-16,4 10 0 0,-4-10-3 0,0 0-9 15,0 0-7-15,-5 9-7 0,5-9 6 16,0 0-12-16,-11 6-3 0,11-6 0 16,0 0-13-16,0 0-10 0,-22-2-5 0,22 2-11 15,-21-8-7-15,7-1 0 0,-2-5-1 16,-4-2-9-16,-1-9 1 0,-4 0 5 15,5-3 5-15,-1 1 7 0,5 0 3 16,1-2-2-16,5 4-4 0,7 2-24 0,5 1-41 16,4 1-57-16,14-8-57 0,1 1-88 15,14 5-160-15,12-4 17 0,7 3-196 0,7 1-132 16</inkml:trace>
  <inkml:trace contextRef="#ctx0" brushRef="#br0" timeOffset="12945.94">15361 5761 1831 0,'0'0'42'0,"0"0"7"16,8-8 0-16,-8 8 2 0,0 0-3 15,0 0-8-15,0 0-2 0,0 0 1 0,0 0-1 16,0 0 0-16,0 0-1 15,10 24-4-15,-10-14-3 0,2 3-3 0,-1 1-2 16,1 0 1-16,1-1-5 0,1 1-2 16,0-2-2-16,1-3-2 0,-1-1 2 0,-1 0-6 15,0-2 5-15,0 0-3 0,4-3-2 16,-7-3-5-16,0 0-6 0,0 0 2 16,25-9-4-16,-19 3 0 0,1-4 2 0,-1-2 1 15,1 3 1-15,0-3 2 0,-3 0 8 16,3 1 6-16,-4 1 10 0,0 2 2 0,0 0-1 15,-2 0-6-15,-1 8-2 16,6-7-2-16,-6 7-4 0,0 0 0 0,0 0-4 16,0 0 4-16,31 15-1 0,-19-3 3 15,4 2-6-15,1 1 3 0,1-1-3 16,-2-1 2-16,4 1-4 0,0-6 1 0,-5 0-2 16,-2-2 1-16,0-3-1 0,0 1-5 15,-13-4-5-15,19-4-8 0,-19 4 0 0,20-13 3 16,-15 1-2-16,0-3 2 0,0 1-2 15,-5-4 0-15,-3 1-4 0,-4-3-4 0,4 1-2 16,-6-3-5-16,5 5-7 0,-5 1-7 16,6 5-20-16,0-1-23 0,0 3-41 15,1 1-29-15,2 0-31 0,0 8-46 0,5-10-428 16,-2 7-152-16</inkml:trace>
  <inkml:trace contextRef="#ctx0" brushRef="#br0" timeOffset="13128.77">15896 5657 1720 0,'0'0'27'0,"13"2"37"16,-13-2 15-16,0 0 10 0,13 2 9 0,-13-2-4 15,0 0-7-15,0 0-6 0,11 7-7 16,-11-7 1-16,4 14-10 0,1-2-1 0,-3 1-9 16,-1 4-12-16,4 3-24 0,0-1-30 15,-2-1-29-15,0-1-30 0,1-3-34 0,-1 0-38 16,1-7-28-16,-4-1-84 15,0-6-407-15,0 0-157 0</inkml:trace>
  <inkml:trace contextRef="#ctx0" brushRef="#br0" timeOffset="13253">15931 5608 1863 0,'-7'-17'37'16,"0"3"18"-16,4 4 10 0,-4 1 1 16,4 3-1-16,3 6-7 0,-3-12-8 0,3 12-24 15,0 0-20-15,-5-6-31 0,5 6-45 16,0 0-77-16,0 0-123 0,0 0-335 15,0 0-105-15</inkml:trace>
  <inkml:trace contextRef="#ctx0" brushRef="#br0" timeOffset="13559.81">16080 5724 1737 0,'0'0'97'0,"0"8"9"15,0-8-1-15,0 0-11 0,3 8-6 16,-3-8-11-16,0 0 6 0,3 13-2 0,-1-5 1 15,5 4-4-15,-5 2-8 0,5 1-6 16,-2 1-4-16,5 3-12 0,-2-3-1 0,3 3-1 16,-2-5-9-16,-3 0-1 15,3-3 0-15,-5 1-3 0,0-6 4 0,5 0 4 0,-9-6-4 16,0 0-8-16,4 4-10 0,-4-4-8 16,0 0 1-16,0 0-4 0,10-34-12 15,-9 17-14-15,-1 1-1 0,2-1-9 16,3-3 5-16,0 3-2 0,-4 1-1 15,1 3-3-15,3 3-15 0,-1-2-4 0,-2 4-18 16,2 2-6-16,-4 6-11 0,11-9-12 16,-11 9-23-16,12-2-26 0,-12 2-17 0,10 0-37 15,-10 0-35-15,15 0-402 0,-15 0-131 16</inkml:trace>
  <inkml:trace contextRef="#ctx0" brushRef="#br0" timeOffset="13799.96">16386 5759 1662 0,'25'2'-16'0,"-25"-2"23"0,16-2-2 16,-16 2-1-16,22-2 9 0,-9-2-2 15,0 1 1-15,2-1 3 0,0 0 2 16,2-2 0-16,-2-2-2 0,0 1-2 0,-2-3 7 16,0 4-2-16,0-4 2 0,-1 3 11 15,-6-3-3-15,3 0 7 0,-8 1 6 0,1-1 7 16,-2 2 2-16,0 1 5 0,0 7 2 16,-10-10 1-16,10 10 6 0,-15-4 6 15,15 4 2-15,0 0-1 0,-33 14-3 0,22-3-2 16,5 3-8-16,-3 3-6 0,8 1 0 15,1-1-19-15,1 2-25 0,7-1-28 0,2 1-29 16,7-1-33-16,1-7-41 16,-2-5-68-16,6-4-111 0,0-4-99 0,0-2-171 15,9-9-74-15</inkml:trace>
  <inkml:trace contextRef="#ctx0" brushRef="#br0" timeOffset="14113.72">16977 5377 1843 0,'0'-12'128'0,"3"6"-18"15,-3 6-9-15,0 0-8 0,0 0-4 16,0 0 5-16,0 0 0 0,20 33 1 16,-17-13 4-16,7 3-4 0,3 12-7 0,-1 4-9 15,4 2-6-15,-1-2-5 16,1-2-20-16,2-2-11 0,-1-4-8 0,-6-8-6 16,-1-6-6-16,-5-5-3 0,2-3-7 0,-6-3-18 15,-1-6-18-15,0 0-9 0,0 0 4 16,0 0 4-16,0 0 3 0,-42-17 7 15,18 9 10-15,3 0 19 0,-2 4 16 0,5 1 14 16,-2 1 13-16,4 4 5 0,1 0 3 16,2 3-8-16,3 1-1 0,6 6-11 15,0-1-3-15,4 1 2 0,5 4-10 0,2-3 0 16,11-1-26-16,-2 0-31 0,4-4-45 16,4-3-49-16,1-5-49 0,-2-2-61 0,3-3-80 15,-5-5-105-15,-1 0-11 16,-5 0-206-16,-7-3-132 0</inkml:trace>
  <inkml:trace contextRef="#ctx0" brushRef="#br0" timeOffset="28084.8">11670 11471 1119 0,'0'0'251'0,"0"0"-83"0,0 0-37 0,0 0-26 16,0 0-18-16,0 0-10 16,0 0-1-16,0 0-1 0,3-23 7 0,-3 23 6 15,-2-8 8-15,2 8-3 0,-3-10 5 16,3 10 3-16,-5-7-1 0,5 7 1 16,0 0-1-16,-2-12 8 0,2 12 5 0,0 0-6 15,-4-8-5-15,4 8-1 0,0 0-6 16,0 0-10-16,-5-10-5 0,5 10-5 0,0 0-5 15,0 0-10-15,0 0 0 0,-7-5-5 16,7 5-12-16,0 0 8 0,0 0-4 0,0 0-4 16,0 0-5-16,0 0-2 0,0 0-1 15,0 0-14-15,0 0 10 0,-3-8-6 0,3 8 0 16,0 0-2-16,0 0 0 16,0 0-10-16,0 0-5 0,0 0-1 0,0 0-1 15,0 0 1-15,0 27 3 0,0-9 11 16,1 9 4-16,1 15 5 0,5 18 0 15,2 12-1-15,3 14-2 0,4 27 2 0,6 5-6 16,-1 13-2-16,-1 6-1 0,-1 5-19 16,3 8-30-16,-9-2-41 0,0 1-38 0,-7-3-43 15,-2-4-39-15,-4 1-47 0,-7-4-62 16,-6-8-115-16,-1-6-108 0,-10-12 43 0,-7-12-306 16,3-29-274-16</inkml:trace>
  <inkml:trace contextRef="#ctx0" brushRef="#br0" timeOffset="31278.86">10037 9312 1967 0,'0'0'-97'15,"0"0"24"-15,0 0 21 0,0-8 17 0,0 8 8 16,0 0 6-16,0 0 14 16,0 0 5-16,0 0 5 0,0 0 5 0,0-10 1 15,0 10 2-15,0 0-1 0,0 0 1 16,0 0-6-16,0 0 6 0,0 0 2 0,0 0-2 16,0 0 6-16,0 0 5 0,0 0 2 15,0 0 4-15,0 0-4 0,0 0 1 0,0 0 0 16,0 0-3-16,0 0-2 0,0 0 2 15,0-8-4-15,0 8-1 0,0 0-1 16,0 0-2-16,0 0 0 0,0 0-4 0,0 0 2 16,0 0-4-16,-1-7-1 0,1 7 2 15,0 0-1-15,0 0 1 0,0 0 0 0,0 0-1 16,0 0 0-16,0 0-3 16,0 0 0-16,0 0 0 0,0 0 0 0,0-8-1 15,0 8-2-15,0 0 3 0,0 0-3 16,0 0 0-16,0 0-4 0,0 0 8 0,0 0-8 15,0 0 3-15,0 0-1 0,0 0 1 16,0 0-6-16,0 0 7 0,0 0-4 0,0 0-4 16,0 0 3-16,0 0 3 0,0 0-3 15,0 0 3-15,-14 21-2 0,13-11 1 16,-2-2 0-16,1 1-1 0,0 1 1 0,-1-2-10 16,3 2-4-16,-2-2-1 0,2-1 0 15,2 1 0-15,3-2-4 0,0 0 3 0,-5-6-6 16,8 8-4-16,-8-8-9 15,17 0 0-15,-17 0-1 0,16-6 3 0,-6 0-1 16,-4 2 5-16,6-2 5 0,-6-2 1 16,2 1 4-16,-1-1 4 0,0 0 0 0,-4 2 5 15,2-2 3-15,0 1 6 0,-4 1 0 16,-1 6-3-16,2-8 1 0,-2 8-1 16,3-8 2-16,-3 8 0 0,0 0-3 0,0 0-1 15,0 0-2-15,-9-6 0 0,9 6-4 16,0 0-6-16,0 0-5 0,0 0-12 0,0 0-20 15,-20 10-12-15,20-10-3 0,0 0-31 16,-8 4-65-16,8-4-193 0,0 0 128 0</inkml:trace>
  <inkml:trace contextRef="#ctx0" brushRef="#br0" timeOffset="32009.73">10036 9318 996 0,'0'0'19'0,"0"0"11"0,0 0 13 15,0 0 10-15,0 0-1 0,0 0 4 0,0 0 1 16,0 0 2-16,10-20 1 0,-10 20 0 15,0 0 1-15,0 0-4 0,0 0-2 16,0 0 3-16,0 0-4 0,0 0 3 16,0 0 0-16,0 0 0 0,0 0-1 0,0 0 1 15,0 0-1-15,0 0-4 0,0 0 3 16,0 0-1-16,0 0-2 0,0 0-5 0,0 0-3 16,0 0-2-16,0 0-2 0,0 0-6 15,0 0-4-15,0 0-5 0,0 0-2 0,0 0 1 16,0 0-5-16,0 0 6 0,0 0-2 15,0 0 5-15,4 25-5 0,-4-19 0 16,0-6 2-16,2 16-5 0,-2-8 4 0,3 1 0 16,-1 3 1-16,0 0-3 15,1 1 1-15,-2 3-2 0,1 2 6 0,0 3-3 16,1-2 0-16,2 3 2 0,-5-1-1 16,2 6 0-16,-1-5-2 0,-1 1-7 0,2-2 5 15,1 2-3-15,-3-1-2 0,0-1 2 16,0-1-4-16,0-1 2 0,4-3-2 0,-4-3-1 15,0 1-5-15,0-2 3 0,3-2-2 16,-3-1 2-16,0 1 2 0,0-2-5 0,0-2 6 16,0-6 0-16,0 11-1 0,0-11 6 15,1 10 2-15,-1-10-7 0,0 6 3 16,0-6-2-16,0 0-1 0,0 0-4 0,0 0-7 16,0 0-13-16,0 0-19 15,0 0-23-15,0 0-32 0,0 0-32 0,0 0-43 16,0 0-53-16,0 0-92 0,-13-18-156 15,12 11 37-15,-1-3-136 0,-1-2-60 0</inkml:trace>
  <inkml:trace contextRef="#ctx0" brushRef="#br0" timeOffset="32989.06">12630 9353 1505 0,'0'0'12'0,"0"0"18"0,6-4 10 0,-6 4 10 16,0 0 6-16,7-4 3 0,-7 4 6 15,0 0 7-15,6-6 6 0,-6 6 3 16,7-6 10-16,-7 6 2 0,6-4 6 0,-6 4 0 15,0 0-4-15,5-10-2 0,-5 10 2 16,0 0-3-16,7-9-10 0,-7 9-4 16,1-8-7-16,-1 8-7 0,0 0-4 0,5-8-8 15,-5 8-4-15,4-6 1 0,-4 6-12 16,6-7-4-16,-6 7-3 0,12-10 1 16,-4 4-7-16,3-2-2 0,4 1-2 0,2-3-4 15,2 0-7-15,3 3 3 0,-3-3 5 16,-1 4-6-16,2-2-2 0,-4 3-1 0,-3 1-6 15,2 0-4-15,-2 2 6 16,-13 2-5-16,20 0 0 0,-20 0-2 0,20 8 3 0,-14-2 8 16,1 3-7-16,-4 3 3 15,0 3 6-15,-6 3 2 0,0 7 4 0,-10 8-5 16,-2 4 1-16,-10 6 4 0,-3 1 0 16,-1 1-2-16,-4-2 4 0,0-2-1 0,6-3-2 15,0-7 0-15,4-3 1 0,5-7 1 16,5-5-2-16,3-1 1 0,2-3-1 15,1 0 1-15,2-3 6 0,4-1-3 0,1-8 1 16,3 12 6-16,9-8-6 0,1-2 0 16,6-2 0-16,4-2-8 0,5-2 3 0,13-2-18 15,-8 0-14-15,-3 2-21 0,1-2-22 16,-3-1-19-16,-2 3-24 0,-1 0-30 0,-3 0-31 16,0 0-36-16,-3-2-55 15,5 4-125-15,-7-2-92 0,5 0 39 0,-3 1-147 16,6-5-80-16</inkml:trace>
  <inkml:trace contextRef="#ctx0" brushRef="#br0" timeOffset="34316.21">16293 9619 1691 0,'0'0'46'0,"0"0"18"16,0 0 8-16,0 0 6 0,0 0 8 15,0 0 6-15,0 0-1 0,0 0 3 0,0 0-5 16,0 0 1-16,13-24-6 0,-3 19-4 15,-4-1 4-15,4 0-1 0,3 0-4 0,0-1-1 16,0-1-1-16,4 0-2 0,-1 0-10 16,3 1 7-16,0-3-15 0,3 2-9 15,0 1 1-15,1-1-7 0,2 2-1 0,-4 0-7 16,1 2-4-16,-1-2 1 16,0 4-8-16,1-2-3 0,-4 3 0 0,-4 1-2 15,1-2-1-15,-15 2-4 0,27 2-1 16,-27-2-6-16,19 1-1 0,-11 1-1 0,-8-2 9 15,9 10 1-15,-6-4 3 0,-3-6 10 16,-7 18-2-16,1-7 0 0,-6 1-2 0,-2 1-4 16,-6 3 5-16,0-3-12 0,2 1 5 15,-2 1-2-15,1-3-4 0,1 1-3 0,3-5 8 16,0 2-8-16,2-2 2 0,5-2-4 16,-4-1 11-16,6-1-16 0,-3 0-7 15,9-4 2-15,-8 8-8 0,8-8-4 16,-3 4 3-16,3-4-17 0,0 0 0 15,25 6 4-15,-15-6-2 0,7 0 4 0,0 2 2 16,3-2 1-16,-1 2 1 0,3 0 6 16,-3 2 1-16,3-3-2 0,-2 3 6 0,1 0 2 15,-3 2 1-15,-2 2 7 0,-1 0 7 16,1 1-12-16,-3-1 4 0,-1 4 4 0,-2-2 4 16,-7-1-4-16,2 1 7 0,-3 0-2 15,-6 0 1-15,-1-1-1 0,-1 1-1 16,-4 0 4-16,-3-1-2 0,-5 1-5 0,-3-2 2 15,-6 0-15-15,1-5-22 0,5 1-13 16,-1-2-18-16,-1 0-21 0,5-2-25 16,-1-2-31-16,2-2-45 0,2-1-64 0,6-3-142 15,0 0-68-15,9-2 33 0,0-3-143 16,9-3-67-16</inkml:trace>
  <inkml:trace contextRef="#ctx0" brushRef="#br0" timeOffset="35199.68">20617 9683 1620 0,'15'-2'42'16,"-3"-2"24"-16,-2 2 19 0,0-2 16 15,-10 4 15-15,14-4 15 0,-14 4 18 0,10-4 15 16,-10 4 6-16,13-5 5 0,-13 5-9 15,10-6-7-15,-10 6-18 0,0 0-11 16,13-4-20-16,-13 4-4 0,0 0-17 0,0 0-4 16,0 0-12-16,28 8-4 0,-25-2-10 15,7 1-4-15,-5 5-6 0,2 0-6 0,-2 3-1 16,-4 3-9-16,6 5-14 0,-4 3 13 16,0-1-8-16,0 2 4 0,-1 2-5 0,0 2-7 15,3 10-2-15,-3 0 1 16,-1-1 4-16,2-6-3 0,-1-3-5 0,0-2-5 15,-2 0-3-15,3-2-15 0,-3-5-24 16,0-1-25-16,-3 0-32 0,3-5-30 0,-4-1-22 16,1-3-22-16,0-2-44 0,-6-3-67 15,5-1-153-15,4-6-70 0,-13 2 56 16,13-2-219-16,0 0-159 0</inkml:trace>
  <inkml:trace contextRef="#ctx0" brushRef="#br0" timeOffset="35713.3">20883 9687 1768 0,'0'0'-23'0,"5"-6"23"0,-5 6 20 16,0 0 16-16,0 0 3 15,0 0 8-15,0 0 2 0,0 0 1 0,0 0 10 0,0 0 8 16,0 0 9-16,0 0 2 0,0 0-2 16,-13 21 2-16,2-9 3 0,-2 2 0 15,-2 1 2-15,-3 1-3 0,-4 7-3 16,-1 3-5-16,4-3-2 0,-6 0-7 15,4 0 0-15,1-3-3 0,-1 1-1 0,1-2 0 16,5-5-1-16,-1 0-6 0,-2-1 10 16,1-3-16-16,1 0-1 0,1 0-2 0,2-3-3 15,3-1-2-15,-1 0-3 0,2-2 3 16,3 0-3-16,6-4-2 0,-15 6 2 0,15-6-2 16,0 0-1-16,0 0-10 0,0 0-1 15,0 0-3-15,0 0-3 0,0 0-3 16,0 0-4-16,0 0 3 0,56-8-3 15,-38 6 2-15,-2 2-2 0,-1 0-2 0,7 2-3 16,-3-2 0-16,3 2 5 0,-3 2-4 16,1-2-1-16,0 2-1 0,-6-4-4 15,1 2-30-15,1-1-36 0,-6-1-51 0,2 2-75 16,-12-2-149-16,16-5-201 0,-11-1 56 16,-5 6 56-16,9-16-213 0,-5 6-140 0</inkml:trace>
  <inkml:trace contextRef="#ctx0" brushRef="#br0" timeOffset="46118.83">15171 11619 1626 0,'0'0'-55'0,"6"-2"21"16,-6 2 17-16,0 0 9 0,9-6 12 0,-9 6 11 15,0 0 13-15,6-4 6 0,-6 4 11 16,7-6 15-16,-7 6 7 0,4-6 11 0,-4 6 4 15,0 0 4-15,9-6 7 0,-9 6 3 16,0 0 2-16,6-6 4 0,-6 6 0 0,0 0-1 16,7-3-4-16,-7 3-7 0,0 0-2 15,0 0-7-15,0 0-10 0,0 0-6 16,0 0-7-16,0 0-4 0,0 0-1 0,0 0-4 16,0 0-1-16,0 0 14 15,19 9-21-15,-19-9 3 0,2 14 5 0,-2-4-4 16,3-1 9-16,-1 7 3 0,-2 4-2 15,0 7 9-15,2 16 3 0,-2 5 1 0,3 18 0 16,-1 4-5-16,1 6-4 0,4 8-9 16,-1 5-3-16,4 25-1 0,0 1-6 0,-2 0-6 15,3 1 2-15,-6-3-9 0,2-22-30 16,-9-1-32-16,-3-1-33 0,-6-3-36 0,-9 15-37 16,4-22-40-16,-9-4-43 0,-3-8-65 15,2-5-129-15,-2-11-82 0,0-8 52 16,7-20-240-16,8-9-182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01:29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7216 8136 1073 0,'0'0'86'0,"-17"-6"-15"0,17 6-15 16,-7-3-7-16,7 3-6 0,0 0-3 16,-11-4 0-16,11 4-5 0,0 0 3 0,-6-4-4 15,6 4 2-15,0 0-6 0,0 0 3 16,0 0-1-16,-9-4 2 0,9 4 3 0,0 0 4 16,0 0-3-16,0 0 4 0,0 0-1 15,0 0 3-15,0 0-5 0,0 0 0 16,0 0 1-16,0 0-2 0,0 0-8 15,0 0 0-15,0 0 1 0,0 0-3 16,0 0-1-16,0 0-2 0,0 0-2 0,0 0-2 16,0 0-6-16,0 0 1 0,0 0-4 15,0 0 0-15,0 0-3 0,0 0 2 0,0 0-2 16,0 0-6-16,-13 8 3 0,13-8 3 16,0 0-5-16,0 0-2 0,0 0 1 0,0 11 0 15,0-11 1-15,2 10-1 0,-2-10-1 16,3 10 1-16,1-4-3 0,-4-6 2 0,2 13 0 15,-2-7-4-15,2 2 4 0,3 0-1 16,-3-2-1-16,0 3 2 0,1-1-1 16,-3-2 0-16,1 4-2 0,4-3 4 15,-3 1-2-15,0 2 0 0,2-1 2 16,-4 1-2-16,2 0 1 0,0 1-1 0,1 1-3 16,-1-2-16-16,0-1-14 0,-2 1-27 15,2 0-28-15,-2-1-40 0,0-3-56 0,0-6-141 16,0 10-240-16,0-10-66 0</inkml:trace>
  <inkml:trace contextRef="#ctx0" brushRef="#br0" timeOffset="1125.58">7175 11648 1489 0,'-4'8'-9'0,"4"-8"15"15,0 0 8-15,-3 5 3 0,3-5-4 0,0 0 4 16,0 0 6-16,0 0 6 15,-4 6 3-15,4-6 8 0,0 0 7 0,0 0 2 16,0 0 3-16,0 0 9 0,0 0-4 16,0 0 8-16,0 0 1 0,0 0-3 0,0 0-4 15,0 0-8-15,0 0-4 0,0 0-5 16,22-19-5-16,-16 11-5 0,-2-4 2 0,3 3-7 16,-3-1-3-16,1-2-1 0,3 2-6 15,-6 4-3-15,3-1-1 0,1-1 3 16,-2 2-6-16,3 0-2 0,-3 0 0 0,-4 6-7 15,13-7 1-15,-8 5 0 0,-5 2 2 16,0 0 0-16,0 0 5 0,23 7-2 0,-16 1 1 16,-1 0 0-16,-1 2-1 0,-1 3 1 15,0 1-2-15,-4 2 2 0,2 3-3 16,-4 1 2-16,2 1 2 0,0-1-2 16,-4 1 0-16,-3 2 1 0,4-5-2 0,-4-1 1 15,2 1-2-15,3-5 4 0,0-1-3 16,-2-3 0-16,1 1 3 0,1-2-3 15,0 0 1-15,2-1-2 0,0-7 2 0,0 8-2 16,0-8 2-16,0 0-1 0,-1 10-4 16,1-10-3-16,0 0 0 0,0 0-2 0,0 0 2 15,0 0 2-15,0 0-5 0,25-10-2 16,-8 2 8-16,3-3-4 0,16-5 3 0,5-1-3 16,13-6-11-16,7 1-33 0,2-1-54 15,-3-4-80-15,4 2-164 0,2-1-66 16,-6-1-166-16,5 0-78 0</inkml:trace>
  <inkml:trace contextRef="#ctx0" brushRef="#br0" timeOffset="2458.23">15492 8088 1616 0,'0'0'84'0,"0"0"20"16,0 0 0-16,0 0 0 0,12-4 0 16,-12 4 1-16,0 0 2 0,1-6-5 15,-1 6-9-15,11-10-5 0,-7 8-11 16,6-4-8-16,0 2-11 0,5-1-1 15,-2 1-5-15,6-2-8 0,-1 2-10 0,2 0 0 16,-2 0-6-16,7 2-4 0,-6 0-7 16,1-2-3-16,-3 4-6 0,-2 0-3 0,-1-2 0 15,2 2-4-15,-3-2-1 0,-1 2 5 16,-12 0-5-16,18 0 0 0,-18 0-1 0,11 2 1 16,-11-2 0-16,0 0 4 0,0 12-3 15,-4-2 1-15,-8 2 0 0,-2 3 1 0,-13 7 2 16,9-7-3-16,-8 5 0 15,-2-3 2-15,7-1 0 0,3-3-4 0,5-3 4 16,-2 0-2-16,3-2-2 0,4-1 0 16,3-1-3-16,2-2-2 0,3-4-4 15,0 8-7-15,0-8-6 0,0 0-3 0,19 4-1 16,-19-4 0-16,30-4 1 0,-12 2 1 16,-3 0 3-16,1 2 2 0,4-2 2 0,-2 0 3 15,-1 2-3-15,-3 0 8 0,0 0 2 16,-14 0 1-16,19 0 6 0,-8 2 6 0,-2 4 10 15,-5 0 0-15,-4 3-2 16,0 1 3-16,-4 4-1 0,-8 1-2 0,-1 2-5 0,-1 1-11 16,-8 7-16-16,5-7-23 0,1-3-33 15,2 1-48-15,-1-5-59 0,3 1-113 16,1-2-125-16,4-2-208 0,0-4-125 16</inkml:trace>
  <inkml:trace contextRef="#ctx0" brushRef="#br0" timeOffset="3224.41">16101 11679 1606 0,'0'0'-49'0,"7"-6"14"16,-7 6 8-16,6-10 9 0,1 6 7 0,-3-1 11 15,-4 5 5-15,9-12 8 0,-5 4 17 16,0 2 3-16,3-2 9 0,-1 3 11 0,1-1 7 16,-3 2 7-16,0-2 10 0,5 0 2 15,-9 6 5-15,7-8-3 0,-7 8 1 0,8-4-2 16,-8 4-2-16,9-5 2 0,-9 5-3 16,0 0 0-16,0 0-6 0,19 7 1 0,-12-1 1 15,-1 2-2-15,3 6-5 16,2 5-1-16,-1 3-6 0,3 9-4 0,2 2-9 15,-2 4 0-15,3 4-8 0,-1-3-2 16,-5 3-1-16,6-2-5 0,-4 0-6 16,1-2-9-16,-2-4-12 0,1-6-14 0,-9-3-15 15,4-9-24-15,-1 3-19 0,-4-7-25 16,1 1-28-16,-3-4-43 0,0-8-66 0,0 5-97 16,0-5-80-16,0 0-227 0,0 0-131 15</inkml:trace>
  <inkml:trace contextRef="#ctx0" brushRef="#br0" timeOffset="3591.42">16360 11504 1752 0,'0'0'37'0,"-7"-2"15"16,7 2 8-16,0 0 4 0,0 0 1 0,-23 10 2 15,10-3 1-15,0 1 7 16,-2 2 0-16,-4-1-1 0,-3 5-4 0,-6 2 0 16,1 1-2-16,-1 1-8 0,-3 1-5 0,6-3 2 15,9-3-4-15,-4 1-1 0,7-2-2 16,0-2-5-16,3-1 2 0,0-1 1 16,2 0 4-16,4 0-2 0,4-8-3 0,0 11-7 15,0-11-1-15,11 10-11 0,-11-10 3 16,16 6-8-16,-6-4-7 0,-10-2-7 15,24 2-5-15,-12-2-4 0,-12 0-3 0,29-2-5 16,-14-2 4-16,3 2-4 0,0-2 2 16,2 0-5-16,-1 0-7 0,-2 0-11 0,3 1-17 15,-3-3-25-15,3 2-33 0,-3-2-46 16,1-2-76-16,-4 0-138 0,1 1-61 16,-2-3-232-16,0-2-152 0</inkml:trace>
  <inkml:trace contextRef="#ctx0" brushRef="#br0" timeOffset="36558.5">13513 9887 1480 0,'17'6'291'15,"-17"-6"-87"-15,0 0-59 0,0 0-33 16,0 0-9-16,0 0-15 0,0 0-8 16,0 0-3-16,7-8-8 0,-7 8 2 0,0-9 3 15,2 3-6-15,-2 6 3 16,0-16 0-16,0 9 2 0,-2-7 1 0,0 2 6 15,-3-3-9-15,3-3-11 0,-4 1 6 16,-1-9-14-16,-4-7-1 0,3-2-7 0,-9-6-5 16,-3-9-7-16,1-2-1 15,-3-7-11-15,3-3-4 0,-5-4-4 0,2-4-5 0,2 2-1 16,-1-4-2-16,1 0 2 0,-1 2-4 16,4-2 2-16,0 5 2 0,2 2-4 0,2 3-2 15,1 1-7-15,2 5 2 16,2 12-7-16,1-3 3 0,1 1-6 0,1-3-6 0,3 0-6 15,-1 0 0-15,2-3 6 16,-1 4 3-16,2-3-1 0,0 3 1 0,0-1-1 16,0 2-1-16,2 2 5 0,-1 3 1 15,-1 7 0-15,0 6-1 0,0 0 1 16,0-1 3-16,0 3 2 0,0 4 1 0,0-1 7 16,0 3-3-16,-1 0 2 0,1-1-1 15,-2 3 2-15,2-3 0 0,0 5-2 0,-2-2 2 16,2 1 0-16,-3 1 0 0,3 1-2 15,0-1 6-15,-2 3 2 0,2-1-7 0,0 1-2 16,-2 0 2-16,2 1-1 16,0 1 4-16,0 0-6 0,-3 1 2 0,3 1-1 15,-1-2-1-15,1 0 3 0,-2 1-4 16,-3-1-1-16,3 2 3 0,2 1-4 0,-3-1-4 16,3 0 0-16,-1 1-3 0,1-3 0 15,-5 2-7-15,3 1 11 0,0-1-8 0,-1 0 2 16,3 3-4-16,-1-3-2 0,-3 2 0 15,1-1-6-15,1 1-13 0,0 2-13 16,2 6-19-16,-3-12-23 0,3 12-24 0,-1-10-22 16,1 10-36-16,-7-7-54 0,7 7-81 15,0 0-326-15,-8-4-136 0</inkml:trace>
  <inkml:trace contextRef="#ctx0" brushRef="#br0" timeOffset="38331.21">13422 9687 1561 0,'0'0'-94'0,"0"0"48"0,0 0 14 16,0 0 21-16,0 0 7 0,0 0 11 0,0 0 8 16,0 0 16-16,0 0-8 0,0 0 11 15,0 0-2-15,0 0 2 0,0 0-1 16,0 0 4-16,0 0 3 0,0 0 6 0,0 0 1 15,0 0 3-15,0 0 2 16,0 0 8-16,0 0 0 0,0 0 7 0,0 0-2 16,0 0 3-16,0 0-1 0,0 0-1 15,0 0-3-15,0 0-2 0,0 0-3 0,0 0-5 16,0 0 1-16,0 0-5 0,0 0-2 16,0 0-2-16,0 0-3 0,0 0 0 0,0 0-6 15,0 0-1-15,0 0-1 0,9 4-1 16,-9-4 0-16,0 0-2 0,0 0 1 0,2 10-2 15,-2-10 3-15,9 5-7 0,-8 1 5 16,4-2-9-16,-5-4 0 0,9 12-1 16,-5-4 0-16,5-3-2 0,-5 3 0 15,3 0-5-15,-2 0 1 0,0 0 1 16,4 1-5-16,-5-1-1 0,5 2 4 0,-5-2-4 16,6 1-1-16,-7-1-3 0,4-2 1 15,-1 2-3-15,-1-2 4 0,1-1-1 0,-4 3-2 16,3-4 1-16,-5-4-2 0,8 12-3 15,-6-9 2-15,5 3 2 0,-7-6-4 0,6 10 3 16,1-6-3-16,-7-4 3 0,6 8 1 16,-6-8-2-16,5 5-1 0,-5-5 2 0,7 6-4 15,-7-6-1-15,4 6 3 16,-4-6-1-16,0 0 1 0,4 6-2 0,-4-6 0 0,0 0 4 16,6 4-2-16,-6-4 0 15,0 0 3-15,0 0-5 0,0 0 2 0,0 0 2 16,7 5-6-16,-7-5 4 0,0 0-1 15,0 0 2-15,0 0-6 0,0 0 2 16,0 0-1-16,0 0-2 0,0 0-4 0,0 0 6 16,10-13-1-16,-10 5-4 0,3 0 4 15,-3 1-8-15,2-5 1 0,-2 0 1 0,2-1-4 16,-2-1 2-16,0-1-3 0,0-1 5 16,0 1 1-16,0-1 2 0,0 1-3 0,0-1 1 15,-4 0 2-15,4 3 1 16,0 3-1-16,2 0 4 0,-2 1-1 0,0-1 1 15,-2 2-2-15,2 0 7 0,0 8-8 16,-3-10-5-16,3 10 2 0,3-9-5 0,-3 9-4 16,-3-8-12-16,3 8-9 0,0-8-31 15,0 8-34-15,0 0-51 0,-2-12-65 0,2 12-136 16,0-11-66-16,2 1-225 0,-2 0-143 16</inkml:trace>
  <inkml:trace contextRef="#ctx0" brushRef="#br0" timeOffset="39748.51">10670 6939 1749 0,'0'0'-7'15,"4"6"16"-15,-4-6 15 0,0 0 15 16,8 4 15-16,-8-4 18 0,0 0 14 0,0 0 12 16,0 0 2-16,0 0-2 0,0 0-1 15,0 0-1-15,0 0-3 0,7-15-8 16,-7 15-3-16,-2-10-2 0,2 10-11 0,-6-12-8 15,2 6-9-15,-3 3-2 0,7 3-6 16,-13-8-8-16,4 6 2 0,9 2-14 0,-22 2 1 16,9 4-5-16,-3 1-2 0,-2 1-3 15,1 6 1-15,2-1-4 0,-1 5-6 0,1-5 3 16,2 5-2-16,3-7-5 0,6 1-8 16,-3-3-5-16,5-1 2 0,4-2 0 15,-2-6-1-15,8 8 4 0,2-6-1 16,-10-2-1-16,18-2 0 0,-2 0 0 15,-3 0 2-15,-1 0 1 0,1-2-2 0,0 2 0 16,-3 0 5-16,-10 2-5 0,18-4 4 16,-18 4 1-16,16 2-3 0,-16-2 5 0,15 2-1 15,-5 0 3-15,-3 2-3 0,2 2 4 16,0 4-1-16,-1 1 1 0,0 3-1 0,4 1 1 16,-6 3 1-16,3 0 1 0,-5 1-3 15,0-1-2-15,-1-1 2 0,-1-1-3 0,-2-1 1 16,0 1 1-16,-5-2-3 15,3-1-5-15,-3-1-10 0,0-3-4 0,-2-3-9 16,3 0-5-16,-5 0-8 0,9-6-12 16,-11 2-13-16,11-2-14 0,0 0-15 15,-15-14-14-15,10 3-9 0,4-3-9 0,-1 1 0 16,4-1 4-16,-1-6 5 0,2 3 8 16,6-5 15-16,-3 1 12 0,3 3 13 0,-1-1 18 15,1 1 21-15,-2 5 10 0,-2-1 7 16,0 4 19-16,3-1 7 0,-3 1 6 0,2 2 9 15,-3 0 7-15,3 1 7 16,-2 1 4-16,0 0 3 0,2 2 7 0,-7 4 2 16,8-4 6-16,-8 4 5 0,16-2 3 0,-16 2-2 15,17 4-4-15,-9 0-4 16,8 2-3-16,-4 4-7 0,1-3-4 0,0 3-4 16,0 2-3-16,0-3-7 0,-2-1-9 15,0 0-2-15,-3-2-9 0,3 2 0 0,-2-4-4 16,0-2-4-16,-9-2 0 0,17 1-2 15,-17-1-1-15,17-3-2 0,-10-3 2 0,1-2-3 16,-4-2 7-16,4 0-1 0,-5-1-1 16,-1-1 2-16,1 0 0 0,-3 1 5 0,0 1 2 15,0-1 4-15,2 3 1 0,0 0-2 16,-2 0-5-16,0 8 2 0,4-7-6 16,-4 7 3-16,0 0 3 0,0 0 3 0,25 9 1 15,-17-1-2-15,5 2-2 16,-1 1 0-16,6 3-3 0,0-3 0 0,0-1 0 15,-2 0 2-15,3-4-4 0,-2 1 0 16,-4-5 0-16,2-2-1 0,-2 0-2 0,0-5-6 16,-2-1-3-16,-2-6-6 0,-1 0-2 15,-3-5-3-15,-3 4-5 0,-2-5-11 0,0 3-14 16,-5-3-13-16,2 1-7 0,-4-1-5 16,2 5-11-16,4 1-5 0,-4 0-22 15,0 3-23-15,3 1-36 0,2 0-55 16,0 8-357-16,0-10-80 0</inkml:trace>
  <inkml:trace contextRef="#ctx0" brushRef="#br0" timeOffset="39900.94">11386 6786 1629 0,'0'0'21'0,"0"0"13"0,16 3 8 16,-16-3 19-16,10 6 13 0,-10-6 8 0,13 12-2 16,-8 0-6-16,2-3-7 0,-1 3-6 15,2 2-6-15,-3-1-17 0,2-1-22 16,-4-2-23-16,2-2-24 0,-1-2-27 0,-4-6-44 15,4 7-56-15,-4-7-97 0,0 0-331 16,0 0-87-16</inkml:trace>
  <inkml:trace contextRef="#ctx0" brushRef="#br0" timeOffset="40033.55">11341 6457 1552 0,'0'0'-32'16,"-1"-8"9"-16,1 8-5 0,0 0-19 15,1-11-21-15,-1 11-20 0,4-8-36 0,1 2-37 16,1 0-173-16,0 0 151 0</inkml:trace>
  <inkml:trace contextRef="#ctx0" brushRef="#br0" timeOffset="40188.37">11458 6366 1047 0,'0'0'94'0,"10"2"12"0,-10-2 4 16,11 7 13-16,-6 1 10 0,3 2 0 15,1 5 4-15,2 5-2 0,4 9-7 16,5 4-13-16,-1 4-5 0,4 10-19 0,-3 4-9 15,1-1-32-15,-3 2-36 0,-1 1-29 16,-4-10-30-16,0-8-29 0,-5-6-18 0,2-8-26 16,-7-3-15-16,-1-5-39 0,-4-5-53 15,1 0-365-15,-6-2-90 0</inkml:trace>
  <inkml:trace contextRef="#ctx0" brushRef="#br0" timeOffset="46655.7">11451 6749 197 0,'0'0'169'0,"0"0"-38"0,0 0-33 16,0 0-18-16,-8-4-16 0,8 4 3 0,0 0-10 16,0 0-12-16,0 0 5 0,0 0 5 15,0 0-2-15,0 0-1 0,0 0 4 16,0 0-4-16,0 0-8 0,0 0-3 0,0 0 1 15,-6-4-3-15,6 4-4 0,0 0-5 16,0 0 0-16,0 0-1 0,0 0-2 0,0 0-2 16,0 0 1-16,0 0-2 0,0 0 0 15,0 0-2-15,0 0 2 0,0 0-2 16,0 0-7-16,0 0 2 0,0 0 1 16,0 0-7-16,0 0 3 0,0 0-5 0,0 0-1 15,0 0 3-15,0 0-3 0,0 0 0 16,0 0-2-16,0 0-7 0,0 0-6 15,0 0-1-15,0 0-1 0,0 0 1 0,0 0 3 16,0 0-3-16,0 0-3 0,0 0 3 16,0 0 1-16,0 0 3 0,0 0-4 0,0 0 2 15,0 0 0-15,0 0 1 0,0 0 3 16,0 0-2-16,0 0-5 0,0 0-11 0,0 0-8 16,0 0-5-16,0 0-3 0,0 0 0 15,0 0 2-15,0 0-3 16,0 0-6-16,0 0 2 0,0 0 2 0,0 0-4 15,0 0-2-15,0 0-26 0,0 0-47 16,0 0-103-16,0 0-77 0,0 0 186 0</inkml:trace>
  <inkml:trace contextRef="#ctx0" brushRef="#br0" timeOffset="47818.71">11465 6723 781 0,'0'0'18'16,"0"0"24"-16,0 0 0 0,0 0-2 0,0 0 6 15,0 0-5-15,-2 8 2 0,2-8 2 16,0 0 7-16,0 0-2 0,0 0 0 0,0 0 1 16,0 0-1-16,0 0 3 0,0 0-4 15,0 0 3-15,0 0-1 0,0 0-1 0,0 0 2 16,3 6 4-16,-3-6-1 15,0 0 1-15,0 0 3 0,0 0 0 0,0 0-1 16,0 0 0-16,0 0-1 0,0 0-6 16,0 0-3-16,0 0-3 0,0 0-2 15,0 0-6-15,0 0-8 0,0 0 1 0,0 0-8 16,0 0 2-16,9 4-5 0,-9-4 0 16,0 0-1-16,0 0-2 0,0 0 0 0,0 0-4 15,0 0-3-15,0 0 0 0,0 0 4 16,0 0-5-16,0 0 2 0,0 0-3 15,0 0 2-15,0 0-1 0,0 0-2 0,0 0-2 16,0 0 3-16,0 0-3 0,0 0 1 16,0 0-1-16,0 0 0 0,0 0 0 0,0 0-2 15,17-14 2-15,-17 14 6 16,12-8-9-16,-7 4 3 0,2-1-3 0,-1-1 5 16,4 0-6-16,-2-2 3 0,2 2-4 15,1-1 3-15,1-1-4 0,-4-2 0 0,2 1 5 16,1 1-6-16,3-2 1 0,-6 3 4 15,3 1-2-15,-3-2 1 0,4 2 1 16,-4-2-3-16,-1 5 0 0,-1-3 2 0,1 2-2 16,-1 0 1-16,-6 4 4 0,10-8-5 15,-10 8-1-15,10-6 0 0,-10 6 2 0,3-4-2 16,-3 4-3-16,7-4 4 16,-7 4-1-16,11-3 1 0,-11 3 0 0,9-6 0 15,-9 6-3-15,6-2 3 0,-6 2-2 16,0 0 7-16,10-4-5 0,-10 4 0 0,0 0 0 15,10-4 1-15,-10 4 0 0,0 0 2 16,0 0 0-16,0 0 0 0,8-4 0 16,-8 4-2-16,0 0 0 0,0 0 3 0,0 0-1 15,0 0-1-15,0 0-3 0,0 0 2 16,11-2 0-16,-11 2 0 0,0 0 1 0,0 0-2 16,0 0 1-16,0 0 0 0,0 0 0 15,0 0 1-15,0 0 2 0,0 0-3 16,0 0 0-16,0 0 0 0,0 0-4 0,0 0 0 15,0 0-4-15,0 0 1 16,0 0-4-16,0 0-9 0,0 0-9 0,0 0-17 16,0 0-19-16,0 0-22 0,0 0-36 15,0 0-36-15,0 0-67 0,-17 18-417 0,17-18-141 16</inkml:trace>
  <inkml:trace contextRef="#ctx0" brushRef="#br0" timeOffset="48580.97">11989 6634 1630 0,'0'0'-60'0,"0"0"8"0,0 0 16 15,0 0 5-15,0 0 8 0,0 0 13 0,0 0 5 16,0 0 9-16,0 0 8 0,0 0 7 15,0 0 0-15,0 0 2 0,0 0-5 16,0 0-2-16,0 0-4 0,0 0-2 0,0 0 0 16,-30-6 1-16,30 6 2 0,-11 8-2 15,7 0 14-15,-3 0-5 0,1 3 0 16,-1-1 8-16,1 1-1 0,-1 3-7 16,3-2 3-16,1 3-4 0,2-1-3 0,-1-4 1 15,2 1-5-15,2 1 8 0,-1 0-6 16,2-5-3-16,4 1-1 0,-2-2-1 15,5 0-4-15,-2-2 1 0,5-2-4 0,-13-2-7 16,23 0-12-16,-23 0-5 0,28-8-4 16,-16 4-12-16,1-2-10 0,-2 0-18 0,-3 0-13 15,2-1-9-15,-5-1-27 0,4-2-28 16,-5 0-253-16,1 1 90 0</inkml:trace>
  <inkml:trace contextRef="#ctx0" brushRef="#br0" timeOffset="49238.62">12037 6331 1148 0,'5'-6'31'15,"-5"6"7"-15,0 0-4 0,0 0-5 16,0 0 3-16,0 0-8 0,0 0 9 0,0 0-8 15,7-4-3-15,-7 4 0 0,0 0 1 16,0 0-2-16,0 0 3 0,0 0 6 16,0 0 6-16,0 0 5 0,0 0-3 15,20 16 6-15,-18-9 1 0,5 3 3 16,-2 0 1-16,0 5-4 0,6 1 1 0,-2 1-1 16,4 5-2-16,4 5-1 0,0 0-5 15,3 3-1-15,-1-1-6 0,0 0 1 0,3-2-4 16,-5 0-2-16,-2-5-2 0,22 22 14 15,-24-27-22-15,-2-3-1 0,-3 0 0 16,1-5 1-16,-2 1-5 0,1-2 3 16,1 0-2-16,-5-4-1 0,-4-4-5 15,0 0-11-15,0 0-12 0,0 0-6 0,24-20 0 16,-20 10-4-16,1-3-11 0,-1-1 0 16,-1-3-3-16,0-1 5 0,-1 1 1 15,3 3 8-15,-3 1 4 0,0 1 4 16,0 3 4-16,0-1-3 0,1 2 1 0,1 0 1 15,-1 3 5-15,0-1 14 0,-3 6 1 16,11-4 3-16,-11 4 6 0,0 0 0 16,20 6 0-16,-12 0 1 0,5-1-2 0,-2 3 4 15,2 2-6-15,-2 0-1 0,2-1 1 16,4 1-3-16,-4-2-6 0,-3-1-17 0,1 3-18 16,0-4-30-16,1 0-30 0,-7-3-45 15,2-1-107-15,-7-2-258 0,0 0-9 0</inkml:trace>
  <inkml:trace contextRef="#ctx0" brushRef="#br0" timeOffset="49957.98">13366 6364 1404 0,'0'0'10'0,"-6"-4"5"0,6 4 4 0,-7-4 1 16,7 4 2-16,0 0 9 0,-10-4 9 16,10 4-2-16,0 0 1 0,0 0-5 15,-18 0 0-15,18 0 2 0,-13 4-1 0,7 0 0 16,-5 2 2-16,5 0 5 0,-5 3-2 15,0 1 0-15,0 2-2 0,3 1-1 16,-2 3-2-16,7-1-8 0,-2-1 0 16,1 2-3-16,4-3-2 0,0 3-4 0,4-3-5 15,3 1-5-15,-3-2 0 0,6-2-5 16,0-5-4-16,0-1-4 0,3 0 0 0,0-6-6 16,-13 2-6-16,26-11 3 0,-11 1 0 15,-4-4-3-15,4-1 6 0,-6-3 1 16,-5 0 2-16,3-1-2 0,-7 3 1 0,-3-3 6 15,1 1 9-15,-2 1 1 0,-3 1 1 16,0 1 0-16,4 5 7 0,-6-1-7 0,5 1-8 16,-3 4-9-16,2-1-24 15,5 7-19-15,-3-6-16 0,3 6-22 0,0 0-28 16,0 0-61-16,0 0-365 0,0 0-47 16</inkml:trace>
  <inkml:trace contextRef="#ctx0" brushRef="#br0" timeOffset="50235.8">13504 6302 1512 0,'0'0'38'0,"0"0"12"0,0 0-3 0,0 0-2 15,0 0-9-15,0 0-7 16,0 0-4-16,0 0-3 0,0 0 4 0,13 8-2 16,-3-1 1-16,-5 1-5 0,6 4 1 0,0-3-1 15,4 1-4-15,-4 0 1 16,2-1-5-16,-2-1-2 0,-1-2-3 0,1 0 2 15,1-4-1-15,-12-2-1 0,0 0 1 16,18-8-3-16,-9-2 6 0,-7-1-4 0,5-3-6 16,-5-3 3-16,1-1 4 0,-3 3-4 15,0-2 3-15,0 1 0 0,0 2-2 0,0 3-1 16,0-1-17-16,1 2-11 16,4 0-15-16,3 1-20 0,3 3-27 0,2 0-30 15,3 0-92-15,2 2-320 0,6 0-32 0</inkml:trace>
  <inkml:trace contextRef="#ctx0" brushRef="#br0" timeOffset="50724.21">14245 6123 1477 0,'0'0'17'0,"0"0"-2"0,0 0 3 0,0 0-1 16,0 0-1-16,0 0 7 0,0 0 5 15,0 0 6-15,17 23-5 0,-11-13 3 0,-1 2-1 16,-1-1-7-16,2 3 3 0,-1 2-4 16,2-1-2-16,-3-3 0 0,0 0-5 15,2-1-2-15,-4-3 0 0,3 0 6 16,-3-2 13-16,-2-6-7 0,6 6-3 15,-6-6-2-15,0 0-4 0,0 0-1 0,5-20-2 16,-3 10-3-16,-2-1 1 0,3-5-6 16,-1-2-3-16,-2-1-10 0,1 0-12 0,2-1-4 15,1 2-2-15,1 3-4 0,-2-1-11 16,0 3-5-16,4 1-20 0,-4 2-24 16,2 2-32-16,3-1-49 0,2 1-329 0,-5 0-4 15</inkml:trace>
  <inkml:trace contextRef="#ctx0" brushRef="#br0" timeOffset="51022.38">14557 5989 1358 0,'5'6'45'0,"-5"-6"13"15,5 8 1-15,-5-8 2 0,-3 11 6 16,3-11-1-16,-4 19-5 0,1-7 1 0,2 2-9 16,1-1-4-16,1 1-6 0,-1 1-5 15,5 1-4-15,2 0-4 0,1-1 2 0,3-1-5 16,2-2-2-16,2-3-3 0,0-1-2 15,-2-4-5-15,5-2 0 0,-1-4-3 16,-2-2 0-16,0-4 0 0,-3-3 0 0,2-1 1 16,-8-4 4-16,1 3 12 15,-5-3 5-15,-4-3 3 0,-5 1 6 0,1 1 5 16,-8-1-4-16,2 3-4 0,-3-1-5 16,1 5-5-16,2 1-2 0,1 2-20 0,5 2-22 15,-2 1-18-15,8 5-17 0,0 0-17 16,-7-4-27-16,7 4-29 0,0 0-35 0,0 0-52 15,0 0-76-15,34 0-282 0,-21-2-69 16</inkml:trace>
  <inkml:trace contextRef="#ctx0" brushRef="#br0" timeOffset="51344.21">14862 5939 1670 0,'0'0'63'16,"11"-4"8"-16,-11 4 1 0,0 0 7 16,7-6 1-16,-7 6-1 0,0 0-10 0,0 0-7 15,0 0-5-15,0 0-8 0,0 0-4 16,19 12-6-16,-15-5-3 0,3 5-2 15,1 0-6-15,3 1-1 0,0-1-6 16,2 1-5-16,0-3-9 0,2-2-2 0,-2 1-4 16,0-5-4-16,-2 0-4 0,-1-4-3 15,-10 0-3-15,20-4-3 0,-12-4 4 0,2-1 1 16,-4-1 11-16,-2-3 6 0,-1-1 3 16,-3 1 4-16,0-1 3 0,-3-2 3 15,3 5 11-15,0 1 2 0,-2-2-7 0,2 3-4 16,0 9-7-16,2-14-3 15,-2 14 3-15,0 0 0 0,0 0-5 0,0 0 4 16,0 0-6-16,37 16-1 0,-24-5-12 16,4 1-6-16,-2 2-13 0,-2-3-13 0,2 1-14 15,-2-2-11-15,3-3-13 0,-8-1-10 16,0-2-22-16,1-4-30 0,-9 0-50 16,13-10-53-16,-10 3-359 0,0-7-100 0</inkml:trace>
  <inkml:trace contextRef="#ctx0" brushRef="#br0" timeOffset="51537.58">15268 5649 1680 0,'0'-21'22'16,"0"5"18"-16,0 3 10 0,3 1-5 0,-3 4-6 16,1 4-4-16,-1 4-3 0,0 0 9 15,12-4 5-15,-12 4 9 0,16 14 0 16,-3 1 2-16,7 11-1 0,1 7-1 0,-1 2 0 16,3 11-8-16,0 3 1 0,-7-10-7 15,-1 0-10-15,-2-1-12 0,-1 0-12 0,-4-9-12 16,0-6-14-16,-5-6-11 0,1-1-14 15,-1-3-19-15,-3-5-37 0,-4-2-40 0,4-6-64 16,-7 6-77-16,7-6-287 0,0 0-70 16</inkml:trace>
  <inkml:trace contextRef="#ctx0" brushRef="#br0" timeOffset="51888.96">15249 5865 1684 0,'-6'-4'60'0,"6"4"2"0,-5-8-8 15,5 8-6-15,0 0 0 16,0 0 7-16,20-8 3 0,-7 4-2 0,1 2-1 15,7-2-3-15,1 0-8 0,3 1-6 16,3 1-9-16,0-2-18 0,-1 2-15 16,1-2-20-16,0 0-13 0,0-2-10 0,-3 0-4 15,-6 0-2-15,4-1-5 0,-5-1 5 16,-3-2 0-16,0 0 7 0,-2-1 6 0,-2-1 9 16,-2 0 7-16,-3-3 1 0,1 1 3 15,-4 1 5-15,2 1 9 0,0 1 17 16,-3 3 11-16,-1-2 1 0,-1 3-7 15,0 7-1-15,0-8-3 0,0 8 4 16,0 0 4-16,0 0 8 0,0 0 5 0,0 0 6 16,-10 23-1-16,10-11 0 0,0 1-4 15,2 3-1-15,3 1-3 0,-2 0-2 0,9 3-2 16,-4-1-4-16,5-5-1 0,2-1-3 16,-2-3-7-16,7 0-9 0,-4-6-11 15,0 0-19-15,1-6-16 0,3-2-26 0,-3-2-30 16,0-6-16-16,1-1-32 0,-8 1-34 15,1-4-365-15,-4 1-50 0</inkml:trace>
  <inkml:trace contextRef="#ctx0" brushRef="#br0" timeOffset="52166.58">15914 5563 1422 0,'-7'-9'-18'0,"7"9"9"16,0 0 12-16,0 0 10 0,0 0 10 16,0 0 9-16,0 0 11 0,0 0 12 0,30 27 11 15,-19-15 9-15,-1 1 4 0,2 1 3 16,1 2 4-16,-2-3 0 0,-3 1-2 0,1 1 0 15,-1-1-1-15,-1-5 3 0,-3 1 1 16,3-2 12-16,-5-1 8 0,-2-7 12 0,4 8-9 16,-4-8-12-16,0 0-13 0,0 0-7 15,0 0-13-15,0 0-4 0,7-29-10 16,-7 14-10-16,2-1-12 0,2-3-8 0,-2-2-6 16,5-1-8-16,-1 1-5 0,3 5-7 15,-3 2-4-15,5 1-18 0,0 1-11 16,0 0-7-16,-1 7-8 0,3 1-18 15,3 0-20-15,-1 0-46 0,2 2-55 0,-1 0-100 16,-2 2-160-16,1-4 28 0,7 2-125 16,-4-4-52-16</inkml:trace>
  <inkml:trace contextRef="#ctx0" brushRef="#br0" timeOffset="53595.73">15732 5628 1356 0,'0'0'-72'15,"0"0"15"-15,0 0 7 0,0 0 9 0,-4 8-2 16,4-8 8-16,0 0 6 0,0 0-3 15,-6 5 7-15,6-5 3 0,-7 4 10 0,7-4-10 16,0 0 6-16,-6 8-2 0,6-8 4 16,-7 6 6-16,7-6 5 0,-5 4-11 0,5-4 6 15,-3 5 8-15,3-5-12 16,0 0 4-16,-7 6 2 0,7-6 2 0,0 0 0 16,0 0 7-16,-3 6 6 0,3-6-2 15,0 0 3-15,0 0 5 0,-3 6 5 16,3-6 9-16,0 0 6 0,0 0-6 0,0 0 3 15,-5 8 2-15,5-8-1 0,0 0-2 16,0 0 5-16,0 0-2 0,0 0-3 0,-3 5 7 16,3-5 0-16,0 0-3 0,0 0-1 15,0 0-3-15,0 0 5 0,0 0-3 16,0 0-6-16,0 0 3 0,0 0-5 0,0 0-5 16,0 0 2-16,0 0-4 0,0 0-3 15,0 0 1-15,0 0-1 0,8-19 3 16,-8 19-3-16,3-6-3 0,-3 6 4 0,3-8-3 15,-3 8-3-15,4-7 3 0,-4 7-4 0,6-8-4 16,-3 4 1-16,-3 4 0 16,9-10-3-16,-6 7 1 0,-3 3-7 0,10-6 7 15,-10 6-1-15,6-8-2 0,-6 8-1 16,11-4 0-16,-11 4 1 0,6-4-1 16,-6 4-1-16,8-4-3 0,-8 4 5 0,0 0-4 15,0 0 5-15,12-6-4 0,-12 6 1 16,0 0 2-16,11 0-2 0,-11 0 3 0,0 0 0 15,0 0 8-15,0 0-4 0,0 0 0 16,17 6 0-16,-17-6-3 0,0 0-1 0,6 6 4 16,-6-6 7-16,2 8 1 0,1-2 1 15,-3-6-2-15,0 9 5 0,0-9-8 16,0 12 6-16,0-6 0 0,0-6-1 16,-3 11 0-16,1-5-2 0,2 2-2 15,0-8 2-15,-2 12-2 0,2-7-5 0,0-5 5 16,0 10 1-16,0-10-1 0,-3 10 1 15,2-5 1-15,-1 1-2 0,-3 2-2 0,3-2-1 16,0 2 0-16,-2-1 1 0,-1 1-3 16,1 0-1-16,1-2-2 0,0 0-7 15,-2 1-2-15,5-7-12 0,-5 10-20 0,4-4-19 16,1-6-29-16,0 0-18 0,-7 8-60 16,7-8-96-16,0 0-207 0,0 0 25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02:51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12690 11407 680 0,'0'0'225'16,"-2"-8"-59"-16,2 8-36 0,0 0-18 0,0 0-7 16,0 0-15-16,0 0-8 0,0 0-4 15,0-8 5-15,0 8 2 0,0 0 6 16,0 0 23-16,0 0 1 0,0 0-3 0,0 0-9 16,0 0-8-16,0 0-4 0,0 0-4 15,0 0-2-15,0 0 7 0,0 0-4 0,0 0-7 16,0 0-11-16,0 0-10 0,0 0-8 15,0 0 0-15,0 0-4 0,0 0-7 0,0 0 3 16,0 0-9-16,0 0 1 0,0 0-6 16,0 0-5-16,14 28-2 0,-13-20-3 0,4 1 3 15,2 1-4-15,-4 2 0 16,4-1-1-16,-3 3-4 0,5-1 1 0,-3 3-3 16,3-3-4-16,0 3 1 0,-1-1 5 15,-1-1-10-15,1-1 0 0,1-3-1 16,-3 2-7-16,1-2-5 0,-1-1-7 0,-1-3-6 15,2 0-8-15,-6 0 5 0,-1-6-10 16,12 2-4-16,-12-2-7 0,0 0-4 0,13-14-6 16,-10 3-5-16,0-3 0 0,-1 0 1 15,5-7-2-15,-6 1 2 0,-1-5 0 0,2-2 2 16,1 6 7-16,-3 0 7 0,0 1 3 16,2 1 6-16,0 3 9 0,-2 3 6 0,0-1 6 15,0 4 3-15,3 0 5 16,-3 1 3-16,1 3 4 0,-1 6 10 0,0-8 5 15,0 8 5-15,0 0 3 0,0 0 3 16,0 0 0-16,20 14 4 0,-12-5-9 0,1 3 1 16,-3 2-1-16,6-1-5 0,-6 1 0 15,2 0-2-15,4-1 2 0,-4 1-6 16,-1-4-4-16,1 1-9 0,-2-1-7 0,1-2-5 16,1-1-4-16,-3-1 2 0,2-2-6 15,-3 0 1-15,-4-4-6 0,0 0-3 16,0 0 3-16,25-8 2 0,-20 0-2 0,2 1 4 15,-3-5 5-15,0 0 1 0,1 1 1 16,-2-3 5-16,0 3 2 0,-1 1 8 16,5 0-1-16,-6 2 3 0,2 0-2 0,-1 3 2 15,-2 5-1-15,5-8-1 0,-5 8 7 16,0 0 2-16,8-2 5 0,-8 2-4 0,0 0 0 16,13 14-1-16,-6-7-2 0,-1 3 4 15,1 0-8-15,-1 0-3 0,-2-3-11 16,4 5-8-16,-3-2-16 0,2-3-18 0,-1 3-22 15,1-4-23-15,-6 2-28 0,6-1-19 16,-2-3-45-16,-2 2-39 0,-3-6-361 16,7 8-90-16</inkml:trace>
  <inkml:trace contextRef="#ctx0" brushRef="#br0" timeOffset="415.75">13429 11417 1540 0,'13'-6'-16'0,"-13"6"32"16,0 0 13-16,4-4 9 0,-4 4 5 16,4-6 1-16,-4 6 4 0,5-8 2 0,-5 8 2 15,0-9 0-15,0 9-1 0,0-8 4 16,0 8-5-16,-5-10-3 0,5 10 0 0,-10-4-2 16,10 4-4-16,-18 2 2 15,18-2-2-15,-28 12-1 0,15-2 10 0,-2 3-2 16,0 3 3-16,2 1-6 0,2 1-4 15,3-3 0-15,-1 1-7 0,5-5 1 0,-3 1-1 16,5-4-4-16,2 1-2 0,0-3-2 16,0-6-3-16,7 8-8 0,-7-8-1 0,0 0-9 15,0 0-3-15,0 0-2 0,34-16 3 16,-25 9-2-16,0-3-2 0,-4-2 2 16,5 3 0-16,-4-1 2 0,3-2-4 0,-5 5 5 15,0-1-3-15,1 2 0 0,-5 6-2 16,6-11-1-16,3 7-1 0,-9 4 4 0,8-4-4 15,-8 4 1-15,0 0 1 16,18 0-2-16,-18 0-7 0,13 4-6 0,-7 0-11 16,3-1-14-16,-9-3-13 0,15 6-20 15,-7-4-18-15,1 0-15 0,-9-2-24 0,11 2-44 16,-11-2-62-16,0 0-414 0,17 0-147 16</inkml:trace>
  <inkml:trace contextRef="#ctx0" brushRef="#br0" timeOffset="597.99">13609 11345 1694 0,'0'0'10'16,"0"0"27"-16,0 0 15 0,18 9 10 0,-11-1 3 15,-3 2 7-15,1 2 0 16,3-3-7-16,1 5-5 0,-3 0-5 0,6-3-12 16,-4 3-16-16,-2-4-22 0,3-1-28 15,-5 1-21-15,0-4-19 0,1-2-26 0,-5-4-16 16,0 0-36-16,0 0-31 0,0 0-26 15,0 0-307-15,0 0-10 0</inkml:trace>
  <inkml:trace contextRef="#ctx0" brushRef="#br0" timeOffset="724.66">13599 11249 1310 0,'-6'-15'9'0,"-3"3"25"0,7 0 11 16,0 5 6-16,0 1-2 16,-3 0 4-16,5 6-6 0,-4-8-3 0,4 8-6 15,0 0-4-15,0 0-15 0,0 0-18 16,0 0-26-16,0 0-30 0,13-6-44 0,-13 6-78 15,0 0-292-15,0 0 24 0</inkml:trace>
  <inkml:trace contextRef="#ctx0" brushRef="#br0" timeOffset="1035.82">13755 11273 1328 0,'5'3'61'0,"-5"-3"29"0,3 8 11 16,-3-8 17-16,7 8 8 0,-7-8 11 15,6 12 4-15,-4-3-1 0,3-1 0 0,0 4-6 16,-4 2-11-16,4 1-9 15,2 1-11-15,-1-1-9 0,1-1-12 0,-4-2-4 0,4 1-12 16,-2-3-2-16,-2 0-7 16,2-3-14-16,0-1 0 0,-5-6-7 0,3 10-14 15,-3-10-4-15,0 0-9 0,0 0-2 16,0 0-7-16,22-16-6 0,-18 5-2 0,3-1-6 16,-1-3-2-16,1 1 4 0,-1 0-3 15,3-1 7-15,-3 3-6 0,-1 2 1 16,3 3 2-16,-1-1 3 0,0 4-1 0,-7 4 5 15,14-4 0-15,-14 4 4 0,0 0-4 16,28 10 1-16,-16-2-4 0,1 1-19 16,-5 5-26-16,2 0-38 0,1-1-39 15,3 1-58-15,-8-1-71 0,4 1-135 0,1-2-24 16,1-1-184-16,-4-1-101 0</inkml:trace>
  <inkml:trace contextRef="#ctx0" brushRef="#br0" timeOffset="1751.26">14426 10936 1537 0,'0'0'6'0,"0"0"31"0,8-4 14 16,-8 4 9-16,0 0 7 0,0 0 9 15,13-2 6-15,-13 2 7 0,0 0 8 0,0 0-6 16,13 10 3-16,-8-4-6 0,2 0 2 15,-4 2 2-15,2 1-8 0,3 3 1 0,2 2-5 16,-4 3-4-16,5 3-4 0,0 1-8 16,-3 3-5-16,5 5-4 0,0 2-6 15,-3-6-4-15,0-4-4 0,-4-3-6 0,-2-1-1 16,3-1-5-16,-1-5-6 0,-1 1-3 16,-1 0-7-16,-2-5-2 0,2 1-10 15,-4-8-10-15,7 8-11 0,-7-8-13 16,0 0-8-16,0 0-8 0,0 0-10 0,14-19-6 15,-9 7-5-15,2 0 3 0,-3-2 2 16,0 1 6-16,1-1 6 0,-3 3 6 0,2-1 3 16,3 3 3-16,-5 1 3 0,-1 0 3 15,4 2 9-15,-5 6 13 0,9-9 1 0,-5 7 6 16,-4 2 4-16,0 0 0 0,0 0 6 16,26 9 3-16,-15-3 2 0,-2 2 2 15,-1 2 0-15,1-3 0 0,-3 5-3 16,5-2-6-16,-4-1-12 0,-1-1-11 0,1 2-15 15,0-5-22-15,-6 1-23 0,3 0-26 16,-4-6-43-16,7 6-63 0,-7-6-68 0,0 0-292 16,0 0-73-16</inkml:trace>
  <inkml:trace contextRef="#ctx0" brushRef="#br0" timeOffset="2079.48">14910 11047 1479 0,'0'0'21'0,"0"0"26"15,0 0 3-15,15 18 15 0,-12-10 6 0,-2 2 10 0,1 1 5 16,3-1 0-16,-1 2-3 16,0-1-7-16,3 1-5 0,-1-3-6 0,-1 1-11 15,2 0-3-15,-4-4-13 0,6 1-12 16,-5-1-13-16,3-2-17 0,-7-4-18 0,0 0-9 16,0 0-4-16,19-8-2 0,-15 1 3 15,1 1 2-15,-3-4 1 0,0 0 7 16,0 1 4-16,-2-1 10 0,0 0 4 0,0 3 13 15,2-1 2-15,-2 8 2 0,3-10-2 16,-3 10 4-16,4-6 3 0,-4 6 4 16,0 0 5-16,0 0-3 0,0 0-1 15,17 20 0-15,-13-10-1 0,6-3-3 0,-4 3-6 16,2 0-7-16,-3-1-12 0,3 1-18 16,1-2-16-16,-3-1-21 0,1-1-18 0,-1-4-25 15,-6-2-33-15,0 0-50 0,0 0-50 16,0 0-275-16,13-10-18 0</inkml:trace>
  <inkml:trace contextRef="#ctx0" brushRef="#br0" timeOffset="2450.9">15097 10828 1329 0,'0'-10'11'16,"3"2"23"-16,-1 3 17 0,-2 5 8 0,0 0 12 16,0 0 11-16,0 0 5 0,0 0 11 15,19 13 0-15,-12-1 4 0,1 3-3 16,5 5 4-16,0 10 3 0,2 0-2 15,0 5 3-15,1-2-8 0,-1-2-3 0,-2-2-2 16,0-5-6-16,-3-1-6 0,-1-2-10 16,-3-5-4-16,4-3-3 0,-7-1-9 15,4 0-1-15,-2-3-3 0,-2-3-8 0,-3-6-12 16,7 4-16-16,-7-4-13 0,0 0-6 16,0 0-1-16,19-21-4 0,-12 11-2 0,-1 2 0 15,3 1 0-15,-3-1-2 16,4 2 4-16,-10 6 2 0,13-6 8 0,-13 6 4 15,0 0 11-15,0 0 2 0,25 8 3 16,-20-2 7-16,1 0 1 0,-1 1 4 0,-2-1-8 16,-3-6 15-16,2 17-1 0,-4-7 5 15,1-2-7-15,-8 3-6 0,-4 1-11 0,-5 0-29 16,-5-3-33-16,-8 5-34 0,0-6-42 16,-8 0-68-16,-4-4-101 0,-3-8-198 15,3-4 27-15,-3-4 51 0,-3-11-184 0,1-6-91 16</inkml:trace>
  <inkml:trace contextRef="#ctx0" brushRef="#br0" timeOffset="3772.5">9813 10006 1628 0,'0'0'18'15,"0"0"16"-15,0 0 2 0,0 0-2 0,0 0 5 16,0 0 4-16,0 0 2 0,0 0 2 15,0 0 4-15,0 0-7 0,-25-16 4 16,25 16-4-16,0 0-2 0,-20 2-2 0,20-2 3 16,-16 6 1-16,8-2 5 15,-2 2-2-15,-4 3 4 0,3-1-3 0,0 4-1 16,-1-1-6-16,3 3-7 0,-3 0-2 16,2-1-1-16,2 1-3 0,1-2-5 0,1-1-3 15,-1 1 4-15,4-4-12 0,0 2-4 16,-2-3-7-16,5-1-5 0,0-6 1 0,0 10-5 15,0-10-6-15,8 6-1 0,-8-6 0 16,12 0-2-16,-12 0 1 0,0 0 2 0,26-6 2 16,-15 4 1-16,-11 2-1 0,20-4 1 15,-20 4 3-15,13-2 0 0,-13 2-1 16,14 2 5-16,-14-2 1 0,14 4 1 0,-11 0 5 16,7 2 0-16,-7-1 1 0,2 3 0 15,1 0 0-15,-2 3 2 0,-1-1-2 16,4 2 4-16,-6 1-5 0,-1-1 0 15,0 1 1-15,0 1-8 0,-1-4-11 0,-4 2-13 16,-2-3-20-16,3-1-22 0,-3 0-16 16,2-4-35-16,-7-2-37 0,12-2-52 0,-15 0-57 15,15 0-287-15,-13-6-57 0</inkml:trace>
  <inkml:trace contextRef="#ctx0" brushRef="#br0" timeOffset="4133.35">9747 10105 1490 0,'5'-4'26'0,"-5"4"20"0,0 0 9 16,0 0 8-16,13 0 10 0,-13 0 14 15,10 8 3-15,-7 0-1 0,4-1-2 0,-1 3-6 16,3 0-8-16,-3 0-5 0,5 1-8 16,-4 1-6-16,1-1-6 0,4 1-9 0,-6-4-6 15,2 0-12-15,-4-1-7 0,4-3-9 16,-5 0-5-16,-3-4-9 0,12 2-7 0,-12-2-6 15,0 0-4-15,14-12-2 0,-10 7-2 16,1-1 3-16,-1-4 3 0,-2 0 3 16,3 1-2-16,-1-3 6 0,0 1 2 0,-2 1 5 15,3 0 2-15,0 2 1 16,-4 1 0-16,3 1 3 0,4 2 7 0,-8 4 1 16,8-6 7-16,-8 6 0 0,0 0 4 15,21 6 0-15,-14 0-2 0,1 1-1 0,4 3-1 16,-4 0-3-16,0 0-10 0,4 1-12 15,-6-3-16-15,2 2-20 0,1-5-24 0,-3 1-28 16,-1-4-26-16,-5-2-64 0,8 4-78 16,-8-4-257-16,0 0-31 0</inkml:trace>
  <inkml:trace contextRef="#ctx0" brushRef="#br0" timeOffset="4516.1">9985 9825 1436 0,'-2'-6'32'15,"2"6"21"-15,0 0 5 0,0 0 9 16,0 0 7-16,0 0 3 0,0 0-1 0,22 28 2 16,-13-13-2-16,3 4 2 0,8 8 2 15,-3 0-8-15,3 5-4 0,1-5-3 16,1 2-4-16,-1 0 2 0,-1-3-4 0,-2-7-6 16,-3-1-5-16,-2-1-4 0,-5-3-7 15,0-2-3-15,1-5-6 0,-3 1-7 0,-1-2-12 16,2-2-9-16,-7-4-17 0,0 0-10 15,0 0-9-15,0 0-4 0,14-18-3 16,-12 7 0-16,1-1-1 0,4-2 5 16,-6 1 1-16,4-1 5 0,2 0 3 0,-4 3 2 15,4 1 4-15,-1 0 6 0,-1 4 6 16,-1 1 11-16,0 1 5 0,-4 4 11 0,12-2 6 16,-12 2 3-16,0 0 7 0,15 9 5 15,-14-1 9-15,4 0 2 0,-3 2 0 16,3 0-3-16,-5 1-1 0,-3 3-3 0,1-2-3 15,-3 1-3-15,2-1-8 0,-6 3-12 16,0-1-24-16,-1-4-33 0,-3-1-43 0,1-5-60 16,-3-2-97-16,2-4-135 0,13 2-294 15,-21-11-168-15</inkml:trace>
  <inkml:trace contextRef="#ctx0" brushRef="#br0" timeOffset="5065.02">10674 9547 1963 0,'0'0'55'0,"0"29"10"0,3-17 13 16,-1 3 8-16,1 5 6 0,0 7 6 0,4 12-6 15,-1 2 0-15,3 4-16 0,-1 1-5 16,0-1-4-16,4-3-9 0,-6-1-6 0,5-4-5 15,0-2-4-15,-5-13-10 16,1-1-10-16,-3-5-9 0,3-5-2 0,-1-1-11 16,-2-6-12-16,-4-4-16 0,0 0-9 15,0 0-2-15,24-16 1 0,-20 3 1 0,5-3 5 16,-7-1 3-16,3-5 2 0,0-1 7 16,0-1 11-16,2 1 11 0,-4 5 10 0,-2 3 13 15,-1 2 6-15,2 3 2 0,-2 0-2 16,2 2 3-16,-2 8-4 0,5-9 6 15,-5 9 5-15,0 0 3 0,0 0-1 0,0 0-10 16,26 15 0-16,-18-3-8 0,3-1 1 16,1 1-5-16,0 0-11 0,3-1-6 0,-4 1-14 15,2 0-15-15,-5-3-21 16,3 1-23-16,-2-2-25 0,-1 0-30 0,-1-4-39 16,-7-4-48-16,8 0-82 0,-8 0-74 15,0 0-302-15,0 0-162 0</inkml:trace>
  <inkml:trace contextRef="#ctx0" brushRef="#br0" timeOffset="5375.89">11058 9790 1864 0,'0'0'46'0,"0"0"18"0,0 0 5 0,0 0 6 16,24 14 1-16,-15-6 8 0,-3-3-3 16,5 5 0-16,-4-2-12 0,1 0 0 0,4-1-9 15,-4 1-13-15,0 0-9 0,4-2-12 16,-6-1-10-16,1-1-14 0,-7-4-5 15,12 2-10-15,-12-2-2 0,0 0-5 16,9-11 3-16,-7 5 2 0,0-2-4 0,2-2 7 16,-4 1-5-16,-4-3 10 0,4 1 0 15,0 1 5-15,0 2 4 0,0-2 0 16,0 10-2-16,4-11 1 0,-4 7 3 0,0 4 2 16,0 0-1-16,12-4 6 15,-12 4 1-15,0 0-4 0,16 11 1 0,-7-5-4 0,-3 2 1 16,5 0-7-16,-4-2-13 15,1 2-20-15,1-3-22 0,-5-1-17 0,3 0-26 16,-7-4-29-16,0 0-48 0,0 0-65 16,0 0-395-16,15-13-133 0</inkml:trace>
  <inkml:trace contextRef="#ctx0" brushRef="#br0" timeOffset="5772.77">11255 9384 1745 0,'0'-4'36'0,"0"4"19"0,0 0 15 15,0 0 12-15,0 0 8 0,0 0 5 16,0 0 7-16,19 25 2 0,-12-9 8 16,1 5-3-16,3 1-4 0,3 11-8 0,-1-4-6 15,0 4-10-15,-3-8-5 0,-2-2-7 16,2-2-8-16,-4-3-4 0,1-1-6 16,-4-3-12-16,4-2-5 0,-2-2-7 0,-4-3-11 15,1-3-12-15,-2-4-10 0,0 0-12 16,0 0-7-16,0 0-9 0,0 0-6 15,0 0-3-15,3-29 3 0,-3 19-3 0,7-3 7 16,-6 1-1-16,6 2 3 0,0-1 4 16,-1 3 4-16,2 0 9 0,-1 4 7 0,-1 0 6 15,-6 4 8-15,15-4 8 0,-15 4 4 16,0 0 6-16,20 6 3 0,-14-2 6 16,-4 2 5-16,3 0 2 0,0 1 3 15,-5-7-3-15,0 20 6 0,0-10-5 0,-5 3 3 16,0 1-4-16,2 0-2 0,-4-1 0 15,1 1-10-15,-1-2-12 0,-1-1-19 0,-2-1-31 16,2-2-35-16,1-2-51 0,-1-4-59 16,8-2-75-16,0 0-106 0,-20-8-79 15,16 0 27-15,-3-4-136 0,4 1-51 0</inkml:trace>
  <inkml:trace contextRef="#ctx0" brushRef="#br0" timeOffset="6095.5">11596 9205 1511 0,'0'0'80'0,"0"0"41"0,0 0 10 0,0 0 9 16,0 0 8-16,0 0 13 0,0 0 9 16,0 0 4-16,18 18-7 0,-12-7 7 15,4 5-14-15,-1-3-12 0,2 7-13 16,2-1-19-16,7 10-10 0,-4 0-11 16,2-1-33-16,2-1-23 0,-5-4-39 0,0 5-50 15,-2-7-45-15,0-1-57 0,-5-7-74 16,0 1-109-16,-3-5-150 0,2-1 32 0,-6-2-242 15,-1-6-188-15</inkml:trace>
  <inkml:trace contextRef="#ctx0" brushRef="#br0" timeOffset="7307.94">10344 15464 1967 0,'0'0'63'0,"0"0"16"16,-2-10-2-16,2 10-3 0,-4-5 3 0,4 5 4 16,-6-6-5-16,-2 2-5 0,8 4 0 15,-13-8-3-15,5 6-8 0,8 2-2 0,-20-4-7 16,9 2 1-16,11 2-6 0,-23 2-3 15,12 0 2-15,-1 0-1 0,-1 2-4 16,1 2-3-16,1-2-6 0,6 0 1 0,-2 3-5 16,4 1-3-16,1 2-5 0,4 2-3 15,1-1-5-15,4 1-9 0,-2 0-3 0,5 1-1 16,-2 1-4-16,0 0 1 0,4-3 0 16,-4 3 2-16,0 0-2 0,2-3 0 15,-7 3 6-15,2-4 5 0,0 1 11 16,-2 1 0-16,-3 0 4 0,-1-3 7 0,-1 3-6 15,-5-3 1-15,3 3-5 0,-3-2 5 16,-1-3-8-16,-2 3-8 0,0-2-11 16,-1 0-11-16,1-2-17 0,-2-1-17 0,-3 1-22 15,4 0-20-15,-2-2-16 0,1-2-28 16,1 0-29-16,11-2-26 0,-18-4-40 0,10-2-38 16,1-4-64-16,4-1-287 0,0-1-118 15</inkml:trace>
  <inkml:trace contextRef="#ctx0" brushRef="#br0" timeOffset="7659.83">10185 15560 1698 0,'5'-2'4'0,"-5"2"16"16,13-4 7-16,-13 4 16 0,13 0 10 15,-13 0 16-15,0 0 7 0,18 2 8 0,-18-2 10 16,15 4 7-16,-7 2 5 0,2-1-1 16,-5 3 1-16,6 0-4 0,-2 2-2 0,2 1-13 15,-1 1-12-15,1 0-3 0,3-1-3 16,-2 1-25-16,-3 0-4 0,4-5-9 15,-2 1-9-15,-1-4-12 0,2 0-17 0,-2-2-18 16,-10-2-11-16,19-6-9 0,-5-2-4 16,-3-1-1-16,-1-3 5 0,1-3 8 0,-1-1 0 15,0-2 6-15,-3 1 8 16,-1 3 10-16,-1 1 8 0,1 3 10 0,0-2 2 16,-5 4 0-16,4 1-1 0,-3-1-2 15,4 4 1-15,-6 4 4 0,7-6-1 16,-7 6 5-16,0 0-2 0,0 0-3 0,26 8 2 15,-18-2-3-15,4 2-3 0,-4 1-8 16,3 1-13-16,2-2-16 0,-2 0-20 0,-3 1-23 16,1-3-24-16,1 0-30 0,-5-4-31 15,-5-2-73-15,0 0-84 0,0 0-299 0,15-8-115 16</inkml:trace>
  <inkml:trace contextRef="#ctx0" brushRef="#br0" timeOffset="8022.5">10588 15222 1781 0,'0'-6'36'16,"0"6"8"-16,0 0 12 0,0 0 14 16,0 0 5-16,0 0 15 0,22 17 1 0,-14-3 4 15,5 3 4-15,4 9-5 0,2 3-4 16,-1 0-4-16,2 0-9 0,-2 2-4 16,2-4-5-16,-4-4-10 0,-6-3-1 0,1-3-5 15,0-5-5-15,-5-2-11 0,1 0 0 16,-3-5 6-16,3 1-10 0,-7-6-20 0,0 0-12 15,0 0-14-15,0 0-14 16,13-17-10-16,-9 5-5 0,-2-5-4 0,-2-1 11 16,4-2 2-16,3 3 3 0,-3-3 4 15,5 3 3-15,-3 2 4 0,5 1 6 0,-4 4 2 16,-2 1 2-16,5 5 7 0,-10 4 8 16,13-6 4-16,-13 6 0 0,0 0 1 15,21 10 2-15,-12-4 0 0,-5 3 1 0,0 1 2 16,1 1 0-16,-3 3 4 0,0-1-8 15,-2-3-5-15,-2 6-6 0,-5-4-17 0,2 3-22 16,-7-3-24-16,1 0-30 16,-4-3-45-16,2-3-50 0,-2-2-90 0,4-4-109 0,-2 0-242 15,13 0-127-15</inkml:trace>
  <inkml:trace contextRef="#ctx0" brushRef="#br0" timeOffset="8638.32">11259 14848 1655 0,'0'0'20'0,"0"0"23"0,0 0 12 16,0 0 5-16,0 0 14 0,0 0 10 0,0 0 11 15,17 20 3-15,-7-14 6 0,-7-1 6 16,7 3-3-16,-2 2 8 0,0 2 0 16,4 1-3-16,-2 1 2 0,1 4-9 15,3 1 2-15,-5 0-11 0,4 3-3 0,0-1-14 16,2 8-2-16,-2-6-8 0,0 0-4 16,-1-3-12-16,-4-1-4 0,0-3-5 0,-1-4-19 15,-1-1-7-15,-1-1-16 0,2-2-15 16,-6-4-11-16,-1-4-16 0,7 4-21 0,-7-4-16 15,0 0-8-15,0 0 1 0,10-24-3 16,-7 11 6-16,1-1 5 0,-1 0 10 16,-2-3 8-16,1 3 5 0,3 5 7 15,-3-1 5-15,3 2 6 0,-3 0 13 16,-2 2 8-16,0 6 9 0,9-7 9 0,-9 7 11 16,5-4 5-16,-5 4-1 0,0 0 0 15,16 10 0-15,-9-5-4 0,-1 3 0 0,4 0-12 16,-1 0-12-16,0-1-16 0,0 1-17 15,-1-2-18-15,3 0-19 0,-3-2-20 0,4-2-22 16,-4-2-23-16,-8 0-13 0,17-4-26 16,-8 2-33-16,0-4-420 0,-3-2-133 15</inkml:trace>
  <inkml:trace contextRef="#ctx0" brushRef="#br0" timeOffset="8859.59">11788 14942 1734 0,'0'0'19'16,"7"-2"24"-16,-7 2 11 0,0 0 10 0,0 0 6 15,0 0 6-15,14 19 2 0,-4-13-3 16,-7 2-1-16,4 0-9 0,1 2-6 0,2-1-1 16,-2-1-5-16,0 0-8 0,4-3-9 15,-6 1-15-15,3-2-10 0,-9-4-18 16,14 2-19-16,-14-2-18 0,0 0-20 0,18-8-15 16,-14 1-6-16,1-1-17 0,-4-4-4 15,-1 3-1-15,0-3-12 0,0 0-2 0,0 3 4 16,0-3 3-16,0 2-1 15,-1 0 2-15,1 1-6 0,1 3-6 0,-1 6-240 16,0-12 122-16</inkml:trace>
  <inkml:trace contextRef="#ctx0" brushRef="#br0" timeOffset="9488.66">11888 14862 977 0,'0'0'24'0,"0"0"16"0,0 0 4 16,6 8 5-16,-6-8-5 0,0 0 3 15,0 0 6-15,0 0 3 0,0 0 14 16,0 0 6-16,9 6 4 0,-9-6 8 0,0 0 8 15,0 0 0-15,6 7 6 16,-6-7 4-16,0 0-1 0,7 8 2 0,-7-8 1 16,3 8-1-16,-3-8-7 0,7 8-7 15,-7-8-12-15,6 6-8 0,-6-6-1 0,12 7-10 16,-6-1-3-16,4-2-7 0,-3 2-4 16,-7-6-11-16,18 12-7 0,-12-8-10 0,3 1-11 15,-1-1-21-15,-2 2-15 0,-6-6-22 16,16 6-19-16,-16-6-31 0,0 0-42 15,9 0-70-15,-9 0-96 0,0 0-121 0,3-12-208 16,-3 12-133-16</inkml:trace>
  <inkml:trace contextRef="#ctx0" brushRef="#br0" timeOffset="9948.94">11935 14578 1668 0,'0'0'10'0,"0"0"34"16,0 0 11-16,0 0 13 0,-3-11 3 15,3 11 4-15,0 0 12 0,0 0 12 0,0 0 12 16,0 0 3-16,0 0 7 0,23 19 9 16,-15-9 4-16,2 4-8 0,4 3-7 0,5 6-2 15,1 7-8-15,1-1-10 16,-1-2-12-16,-1 2-12 0,-2-2-3 0,-4-4-5 15,0-3-16-15,-2-3 5 0,0-3-11 16,-5 1-3-16,2-5-15 0,-3-2-15 16,2 0-15-16,-3-4-6 0,-4-4-20 0,0 0-10 15,0 0-3-15,0 0-4 0,17-20 0 16,-14 8 3-16,-3-1-1 0,-3-3 6 0,6 1 5 16,-3-1 3-16,0 2 8 0,2 5 7 15,0-3-1-15,-2 2 3 0,1 2 12 16,-1 8 11-16,12-11 12 0,-12 11 5 0,13-2 8 15,-13 2 1-15,0 0 4 0,36 13-7 16,-20-5-8-16,1 6 2 0,-2 0-4 16,2-3 6-16,-4 5-7 0,-2-3-9 15,-2 3-1-15,-1 0-12 0,-6-3-15 0,0-1-21 16,-2 0-28-16,-2-3-33 0,-1 1-37 16,-7-4-60-16,4-2-72 0,6-4-104 0,-15 0-87 15,15 0 32-15,-17-14-160 0,10 3-84 16</inkml:trace>
  <inkml:trace contextRef="#ctx0" brushRef="#br0" timeOffset="10450.92">12570 14504 1670 0,'0'0'83'0,"0"0"26"0,-3-8 12 16,3 8 2-16,0 0 3 0,0 0 5 15,0 0-4-15,0 0-8 0,0 0-7 16,0 0-13-16,0 0-13 0,0-11-7 0,0 11-10 15,10-6-8-15,-10 6-6 0,10-12-3 16,-4 8-4-16,6-2-12 0,-4 1-1 0,-8 5-3 16,17-8-5-16,-11 6-3 0,-6 2 10 15,0 0 5-15,26 4 7 0,-26-4 9 16,13 11 8-16,-4-1 12 0,-5 2-4 0,1 4-7 16,2-1 8-16,-5 7-7 0,-1-1 0 15,-1 2-9-15,-1-1 0 0,-1 5-7 16,2-3-5-16,-5-5-2 0,3 2-10 15,-1-1-1-15,3-3-3 0,-2-4-5 0,2-1 3 16,0-2-8-16,0-3 4 0,0-7-1 16,5 12-3-16,-5-12-9 0,12 2-9 0,-12-2-2 15,0 0-18-15,38-14-28 0,-23 7-23 16,-1-1-30-16,4 0-37 0,-1 0-45 16,1 1-52-16,-4-1-78 0,1 0-127 0,3 3-59 15,2-1 51-15,-4-2-249 0,-1 4-192 16</inkml:trace>
  <inkml:trace contextRef="#ctx0" brushRef="#br0" timeOffset="11729.47">16442 13673 1836 0,'0'0'-48'0,"-10"-10"21"16,10 10 11-16,-9-4 12 0,0 2 6 15,9 2 1-15,-16 0 13 0,16 0 15 0,-18 0 12 16,18 0-2-16,-20 4 2 0,13-2 0 16,-2 2 7-16,-3 2 2 0,6-2-4 15,-3 0-2-15,5 2-4 0,-3-1-2 16,5 1-1-16,2-6-4 0,-4 12-1 0,4-6-4 16,0-6 1-16,3 13-2 0,-2-7-2 15,1 2 0-15,5-1-3 0,-1 1-3 0,5 0 0 16,-2 0-3-16,-1-1-3 0,3 1-2 15,-2 0 0-15,-1 0-2 0,2-1 2 0,-4 1 5 16,2 2-1-16,-3 0 5 0,2-1 5 16,-6 1-2-16,-1-2 2 0,2 2-2 15,-4-1-2-15,1-1-2 0,-2 2 1 16,-4 0-1-16,4-3-5 0,-4 1 3 0,-2-2-3 16,0 0-8-16,3-2-11 0,-4 0-14 15,-2-2-19-15,12-2-13 0,-19 0-31 16,6-4-22-16,0 2-28 0,2-4-29 0,-2 0-43 15,5-2-42-15,1 3-412 0,3-3-151 16</inkml:trace>
  <inkml:trace contextRef="#ctx0" brushRef="#br0" timeOffset="12129.23">16503 13754 1791 0,'0'0'22'0,"6"2"27"15,-6-2 13-15,0 0 9 0,0 0 8 16,9 6 7-16,-9-6 3 0,0 0 7 16,4 6 0-16,-4-6-2 0,2 9-3 0,2-3-10 15,-1 2-8-15,0 2-5 0,0-1-7 16,2 1-5-16,3-2-9 0,-6 2 1 0,8-1-10 16,-4-1-5-16,3-2-4 0,-6 0-10 15,7-2-6-15,-4 0-11 0,-6-4-7 0,17 2-10 16,-17-2-4-16,13-6-5 0,-7 2 5 15,1-2-2-15,0-2 2 0,-3 0 2 16,0-3-1-16,1 3 5 0,-4-4-2 0,1 3 3 16,1 1 3-16,-1 0 5 0,-2 8-1 15,2-12 0-15,1 7-3 0,-3 5 0 0,1-8 3 16,-1 8 0-16,0 0 1 16,9-4 1-16,-9 4 3 0,0 0-1 0,0 0 2 15,20 16 0-15,-12-9 0 0,-2 1-3 16,4 0-12-16,-5-2-12 0,5 1-10 0,-4-1-22 15,1-2-18-15,-1 0-27 0,-6-4-20 16,0 0-45-16,0 0-51 0,0 0-59 0,20-10-348 16,-20 0-124-16</inkml:trace>
  <inkml:trace contextRef="#ctx0" brushRef="#br0" timeOffset="12531.77">16764 13468 1640 0,'3'-3'17'0,"-3"3"32"0,0 0 14 15,0 0 8-15,5 19 7 0,0-7 10 0,1-1 6 16,-1 11 7-16,5-1 5 0,0 4-6 16,3 7 2-16,-3-5-6 0,-2-6-4 0,2 1-8 15,-5-5-11-15,5 5-5 0,-7-7-5 16,7 1-8-16,-7-5-4 0,0 1-6 16,1-5 1-16,1 1-4 0,-4-2-5 0,-1-6-9 15,2 4-15-15,-2-4-10 0,0 0-12 16,0 0-11-16,0 0-7 0,12-18-9 15,-11 9-1-15,2 1-2 0,1-2-2 16,2-1 0-16,-3-1 5 0,4 1 6 0,-4-1 1 16,4 4 1-16,0-1 3 0,-1-1 4 15,1 2 3-15,-1 0 4 0,2 4 4 0,-8 4 7 16,14-5 4-16,-14 5 11 0,0 0 5 16,0 0 5-16,28 13 7 0,-22-3 6 0,1 2 9 15,-3 1 7-15,0 3-2 0,-1 1-1 16,-3-2-7-16,0 3 3 0,-5-3 0 15,3 3-1-15,-1-1-8 0,0-3-4 0,-4-1-6 16,3-3-23-16,-3 0-25 0,0-2-39 16,1-4-44-16,6-4-57 0,-15-2-67 0,15 2-114 15,-13-14-106-15,6 4 30 16,6-3-130-16,-6-3-52 0</inkml:trace>
  <inkml:trace contextRef="#ctx0" brushRef="#br0" timeOffset="18832.9">17274 13360 682 0,'0'0'181'16,"0"0"-57"-16,0 0-34 0,0 0-27 15,0 0-17-15,0 0-4 0,0 0-4 0,0 0-2 16,0 0-2-16,0 0-1 0,-33 8-5 16,33-8 8-16,0 0 3 0,0 0 3 15,0 0 6-15,-5 6 4 0,5-6 7 0,0 0 8 16,0 0 2-16,0 0 6 0,0 0 5 16,0 0 1-16,0 0 1 0,0 0 4 0,0 0 2 15,0 0 2-15,0 0 1 0,0 0-7 16,0 0 3-16,0 0-4 0,0 0 6 15,-3 7-2-15,3-7-1 0,0 0 1 16,0 0 2-16,0 0-1 0,0 0-9 0,0 0 3 16,0 0 2-16,0 0-6 0,0 0-1 15,-7 8-10-15,7-8-8 0,0 0 8 0,0 10 0 16,0-10 0-16,2 11-7 0,1-3-12 16,1 2 6-16,-3 1-6 0,2 1-6 15,4 3 0-15,-1 3-2 0,5 1-5 0,-5 5-7 16,4-3-1-16,-2 1 1 0,-2-1-7 15,3-3 2-15,-6-1-3 0,7-1-4 0,-5-3-1 16,-2 1-2-16,4-4-6 16,-3 0 2-16,-2-3 0 0,0 1-1 0,5 0-2 15,-7-8 2-15,4 9-3 0,-4-9-4 16,5 8-5-16,-5-8-8 0,0 0-11 0,0 0-6 16,0 0-6-16,0 0-3 0,0 0-9 15,23-19 5-15,-17 9 0 0,-3 2 7 0,1-3-1 16,-2-1 1-16,3-2 11 0,0 5 1 15,-4-3 4-15,1 2 4 0,3 2 2 0,-3 1 5 16,-2 7 5-16,4-14-11 0,-4 14 7 16,2-10 6-16,-2 10-5 0,2-10 7 15,-2 10-8-15,5-9 5 0,-5 9 0 0,5-6 2 16,-5 6 1-16,3-8 1 0,-3 8-6 16,11-6 7-16,-11 6-5 0,0 0 6 0,15-2 1 15,-15 2 5-15,0 0 3 16,20 10-3-16,-14-4 8 0,3 0-8 0,-3 2 2 15,3-1 1-15,-3 3-5 0,4 0-4 16,-5 0 4-16,4-1 4 0,0-1-1 0,-3 0-11 16,3 0-1-16,-3-2-17 0,1-1-11 15,-1 1-21-15,1-2-21 0,-7-4-12 0,8 6-17 16,-8-6-22-16,0 0-21 0,0 0-16 16,0 0-22-16,0 0-21 0,11-12-27 15,-11 12-30-15,-1-15-36 0,1 7-32 0,-5-4-336 16,2-1-160-16</inkml:trace>
  <inkml:trace contextRef="#ctx0" brushRef="#br0" timeOffset="19197.82">17607 13503 1754 0,'0'0'4'0,"1"-7"34"0,-1 7 15 15,0 0 17-15,4-8 10 0,-4 8 8 16,0 0 6-16,0 0 0 0,0 0 2 0,0 0 4 16,0 0 6-16,0 0 3 0,0 0-5 15,0 0 2-15,0 0-7 0,23 21-4 0,-20-13-5 16,4 2-17-16,-1-1-1 0,1 3-9 15,-1-2-2-15,3 0-4 0,-3-1-9 16,4-1-10-16,-5 0-13 0,6 0-14 0,-4-4-9 16,-1-2-7-16,-6-2-15 15,0 0-4-15,22-6-7 0,-16 0 0 0,3-2 3 16,-5 2 5-16,0-3 3 0,4-1 3 16,-5-2-2-16,-1 4 6 0,1-1 9 0,1 1 1 15,-1 0 7-15,-2 2-4 0,-1 6-1 16,2-10-3-16,-2 10 5 0,10-5-3 0,-10 5 4 15,13-2-6-15,-13 2 0 0,0 0 2 16,25 7 0-16,-12-3-1 0,-2 4 1 16,4 0 0-16,0-2 0 0,-4 2-7 0,2-5-12 15,-3 3-17-15,2 0-15 0,-6-2-12 16,-6-4-20-16,10 2-18 0,-10-2-24 0,0 0-22 16,0 0-24-16,12-12-34 15,-12 6-32-15,0 6-42 0,-5-19-339 0,-2 7-117 16</inkml:trace>
  <inkml:trace contextRef="#ctx0" brushRef="#br0" timeOffset="19588.09">17830 13142 1724 0,'0'0'30'0,"0"-6"21"0,0 6 8 16,0 0 15-16,0 0 10 0,0 0 4 16,0 0 7-16,25 21 0 0,-19-9 0 0,4 4 5 15,3 1-1-15,0 3 0 0,7 9 3 16,0 0 0-16,-4 0-2 0,2-1-14 15,-5-3 0-15,-3-7-12 0,2-3-10 16,-6 0-2-16,2-3-7 0,1 0-4 0,-4-3-5 16,-4-1-5-16,6-4-6 0,-7-4-14 15,0 0-11-15,0 0-17 0,0 0-5 0,0 0-9 16,16-14-7-16,-16 14-12 0,5-17-3 16,0 5-1-16,2 3 3 0,-1-1 4 15,2 0 3-15,2 1 4 0,-2 1 1 0,2 0 3 16,2 2 2-16,-1 0 6 0,-3 3 9 15,-8 3 3-15,20-2 9 0,-20 2 9 0,0 0 10 16,17 5 6-16,-17-5 2 0,8 12 4 16,-5-6 5-16,-3-6-3 0,-3 17-2 15,-4-7-1-15,2 2-4 0,-5 1-2 16,2 3-2-16,-3-5 2 0,1 3-22 0,-2-3-22 16,6-3-27-16,-2 0-35 0,-1-2-46 15,9-6-64-15,-13-2-81 0,13 2-121 16,-8-12-53-16,8 2 42 0,-3-3-143 0,6-3-48 15</inkml:trace>
  <inkml:trace contextRef="#ctx0" brushRef="#br0" timeOffset="20179.09">18196 12880 1516 0,'0'-6'39'15,"0"6"29"-15,0 0 13 0,0 0 6 16,3-10 3-16,-3 10 12 0,0 0-3 0,10-6 4 15,-10 6-4-15,10-6-8 16,-10 6-9-16,15-7-11 0,-6 3-5 0,1 0-12 16,4 2-2-16,-14 2-6 0,24-6-5 15,-16 6-6-15,-8 0-4 0,0 0-4 0,23 2-2 16,-23-2 4-16,14 8 5 0,-14-8 9 16,1 9 6-16,-1-1 3 0,0-8 0 0,-5 20-2 15,-2-11 1-15,1 3-7 0,-4 0-1 16,4-2-7-16,-2 3 0 0,-1-3-6 15,3 0-2-15,-1-2-11 0,2-3-9 16,5-5-10-16,-8 10-14 0,8-10-15 0,0 0-5 16,0 0-14-16,0 0-1 0,0 0 1 15,0 0-7-15,0 0 6 0,0 0 0 16,28-17 7-16,-20 13 1 0,2-2 6 0,3 2 5 16,-13 4 6-16,18-6 10 0,-6 6 8 15,-12 0 10-15,0 0 13 0,24 8 15 0,-19-2 7 16,2 0 7-16,-4 1 4 0,0 3-3 15,-3 0 6-15,3 0-3 0,-3 1-1 16,-3-1-1-16,2 2-6 0,-4 1-7 0,-2-1 1 16,-3 0-4-16,-1-1-24 0,1 1-22 15,-1-2-25-15,-3-5-31 0,4 1-43 0,-3-2-67 16,0-6-79-16,13 2-143 0,-26-10-28 16,11 1-228-16,0-5-155 0</inkml:trace>
  <inkml:trace contextRef="#ctx0" brushRef="#br0" timeOffset="21372.27">16559 9877 1902 0,'0'0'57'16,"3"-7"13"-16,-3 7 0 0,0 0 3 15,0 0 5-15,0 0 3 0,0 0 5 0,0 0-7 16,-16-8 0-16,16 8-11 0,0 0-5 15,0 0-4-15,-15-2-6 0,15 2-8 0,0 0-6 16,-20 4 0-16,20-4-7 0,-15 6-3 16,7-2-1-16,0 1-3 0,-4 1 1 15,4-2-4-15,0 0-3 0,-2 2-1 0,4 0 2 16,-3-3-6-16,9-3 1 0,-11 8-2 16,9-2-1-16,2-6 0 0,-3 6-2 0,3-6-4 15,0 7-1-15,0-7 1 16,0 0-1-16,8 12-2 0,-1-8-1 0,-7-4 0 15,13 6 3-15,-3-2-2 0,-4 0-2 16,3 0 0-16,-3-1 0 0,4 1 0 0,-4 2-1 16,3 0 2-16,-3 0 2 0,-6-6 7 15,8 12 9-15,-6-5 6 0,1 1 2 0,-3-8 5 16,-3 16-6-16,1-6-1 0,-2-1-5 16,-3 1-1-16,2 0-2 0,-5-1 1 15,4 1-9-15,-4-2-11 0,-2-2-18 0,2 0-23 16,1 0-22-16,-1-6-28 0,10 0-30 15,-20-2-36-15,20 2-40 0,-15-12-55 16,10 4-69-16,5-2-69 0,0 1-249 16,5-3-136-16</inkml:trace>
  <inkml:trace contextRef="#ctx0" brushRef="#br0" timeOffset="21724.2">16605 9893 1718 0,'0'0'38'0,"11"-6"33"0,-11 6 12 16,0 0 10-16,0 0 4 0,0 0 1 15,0 0-4-15,0 0 3 0,0 0 6 16,12 12 0-16,-12-12-1 0,4 17-6 0,-2-5-6 16,5 1-9-16,-1 3-12 15,1-1-4-15,-1 1-7 0,1 0-7 0,-1-3 0 16,3-1-19-16,-3-2-5 0,1-1-13 16,1-3-6-16,2-2-10 0,-10-4-8 0,16 2-7 15,-16-2 3-15,18-12-2 0,-8 3 3 16,2-3 3-16,-1-2-1 0,-6-1 3 0,5-3 0 15,-7 3 5-15,4-3 1 0,-4 4 5 16,0 3 3-16,-1-3 3 0,1 7-4 0,2-3-3 16,-5 2 1-16,0 8-7 0,3-9 5 15,-3 9-1-15,5-4 3 0,-5 4-3 16,0 0-3-16,0 0 1 0,15 15-5 0,-10-9-12 16,-2-2-12-16,2 4-12 0,4-3-17 15,-5-1-12-15,3 2-19 0,-7-6-20 16,6 6-22-16,-6-6-41 0,0 0-51 15,0 0-58-15,0 0-397 0,15-14-175 0</inkml:trace>
  <inkml:trace contextRef="#ctx0" brushRef="#br0" timeOffset="22108.27">16924 9706 1860 0,'7'-7'0'0,"-4"3"20"16,-3 4 12-16,12-2 12 0,-12 2 19 0,0 0 8 15,15 8 9-15,-15-8-1 16,14 15 7-16,-4-3 3 0,-5 1 8 0,5 1-5 15,-4 4-9-15,5 1 2 0,-2-3-6 16,-4 5 0-16,2-3-10 0,-1-3-5 0,4 2-2 16,-5 1-2-16,5-5-7 0,-7 1-10 15,2-5-4-15,3 3-2 0,-3-2-4 0,0-4-7 16,-1 2-9-16,-4-8-4 0,4 9-15 16,-4-9-7-16,0 0-9 0,0 0-8 0,0 0-6 15,0 0-9-15,22-23-3 0,-16 9-5 16,1 1 1-16,1-5 0 0,0 3 1 15,4-1 10-15,1 1 4 0,-5 3 4 0,3 1 8 16,0 1 8-16,0 2 11 0,-3 4 5 16,-8 4 13-16,13-2 9 0,-13 2 11 0,0 0 5 15,18 14 13-15,-14-8-7 16,-3 4-2-16,-1-1-6 0,-1 3-3 0,-1 1-5 16,0 1-2-16,-5-3-5 0,5 3-14 15,-2-2-23-15,-6-1-21 0,7-3-28 0,-7 0-32 16,5-2-38-16,5-6-53 0,-18 2-69 15,18-2-120-15,0 0-48 0,-21-10-198 16,12 2-118-16</inkml:trace>
  <inkml:trace contextRef="#ctx0" brushRef="#br0" timeOffset="23001.23">17615 9522 1764 0,'0'0'90'0,"0"0"26"16,0 0 8-16,-3-8 0 0,3 8 3 0,0 0-1 15,0 0 0-15,0 0-4 0,0 0 7 16,0 0-6-16,0 0 5 0,0 0-5 16,18 27-10-16,-8-9-2 0,1 1-9 0,4 10-7 15,3 4-8-15,-1-4-8 0,-1 3-3 16,-1-3-11-16,-2-4-7 0,-3-5-6 0,-2-5-8 15,2 1 0-15,-4-3-5 0,1-3-3 16,-4 0 0-16,2-2-2 0,0-3-5 16,-5-5-10-16,0 0-12 0,0 0-9 15,0 0 2-15,0 0-8 0,18-17-4 0,-13 7-7 0,1-1-1 16,-1-5-5-16,-1 2 5 16,2-1 2-16,-4 1-2 0,3 2 5 0,0 3 5 15,-4-1-6-15,1 2 1 0,3 0 2 16,-5 8 5-16,6-9-1 0,-1 3 12 15,-5 6 8-15,10-4-1 0,-10 4-5 0,0 0 13 16,0 0-11-16,28 10-2 0,-16-5 6 16,-4 3 1-16,0 0-3 0,3 0-9 0,1 0-19 15,-4-1-18-15,0 1-22 0,-3-2-22 16,4-2-21-16,-3 0-17 0,-6-4-19 0,10 4-23 16,-10-4-29-16,0 0-21 0,16-10-6 15,-12 4-11-15,1-2 8 0,-4-3 15 16,2 1 22-16,4-2 44 0,-5 1 59 15,-1 1 51-15,-1-2 39 0,2 2 25 0,1 1 18 16,-3 1 8-16,2 2 13 0,1-2 1 16,-3 8 0-16,2-10 6 0,-2 10 6 15,0 0 12-15,8-5 3 0,-8 5-3 0,0 0 3 16,0 0-1-16,20 17-1 0,-17-7-1 16,7 2-8-16,-4-3-8 0,3 5-4 0,-1-2-11 15,-2-3-8-15,6 1-1 0,-6 0-9 16,3-2-7-16,-3-2-9 0,1-1-7 0,-7-5-15 15,13 6-16-15,-13-6-9 16,0 0-11-16,0 0-4 0,16-17-7 0,-13 9-5 16,-1 0-2-16,0-2 2 0,1 1 0 15,-3-1 9-15,0 4 2 0,0 6 2 0,2-14-1 16,-1 10 2-16,-1 4 6 0,0 0-1 16,0 0 1-16,0 0 2 0,0 0 3 15,0 0 1-15,0 0-6 0,18 12-9 0,-10-6-9 16,-6 0-13-16,5-2-16 0,-1 0-18 15,-1 1-19-15,-5-5-21 0,0 0-21 0,10 6-28 16,-10-6-33-16,0 0-31 0,0 0-392 16,0 0-127-16</inkml:trace>
  <inkml:trace contextRef="#ctx0" brushRef="#br0" timeOffset="23437.1">18189 9374 1703 0,'0'0'40'0,"0"-6"22"16,0 6 5-16,0 0 3 0,0 0 4 0,0 0 6 16,0 0 5-16,-3-12 5 0,3 12-1 15,0 0 5-15,0 0 6 0,0 0 5 0,0 0-4 16,0 0 1-16,0 0 12 16,26 26-2-16,-12-16 8 0,-2 1-7 0,0 3-6 0,0 3-5 15,7 7-10-15,-4-1-5 16,-2-3-9-16,0 1-6 0,2 8-8 0,-3-6-9 15,-6-3-3-15,1-5-4 0,-3-1-5 16,3-3-4-16,-3 1-7 0,-3-2-8 16,4-4-11-16,-5-6-17 0,5 7-18 0,-5-7-17 15,0 0-8-15,0 0-4 0,0 0-12 16,8-25-6-16,-3 11-7 0,-1 1-4 0,0-3 2 16,5 3 8-16,-5-3 5 0,4 5 7 15,-6 1 8-15,3 0 5 0,0 5 8 0,-1-1 13 16,-4 6 10-16,0 0 16 0,9-8 15 15,-9 8 11-15,0 0 2 0,0 0 2 16,0 0 4-16,0 0-3 0,-9 31 3 16,0-21-8-16,3 1-2 0,-3 1-1 0,1-3-12 15,-3 3-12-15,2-2-34 0,-2-2-35 16,3-1-43-16,-1-3-49 0,0 0-62 0,9-4-92 16,-13 0-113-16,13 0-9 0,-10-10-201 15,8 3-135-15</inkml:trace>
  <inkml:trace contextRef="#ctx0" brushRef="#br0" timeOffset="23805.6">18575 9228 1801 0,'0'0'46'0,"0"0"23"0,0 0 13 0,0 0 7 16,0 0 6-16,0 0 6 15,0 0 3-15,0 0 3 0,20 12 7 0,-20-12 2 16,4 14-10-16,-2-5-4 0,5 5-12 15,-3 1-8-15,5 3-7 0,-1 3-8 0,3 1-7 16,-2-1-5-16,-3 0-16 0,4 1-20 16,2-1-15-16,-6-3-19 0,5-1-17 15,-4-1-25-15,0-2-22 0,-4-3-18 0,4-3-27 16,-4-2-37-16,-3-6-64 0,1 4-85 16,-1-4-93-16,0 0-250 0,0 0-150 0</inkml:trace>
  <inkml:trace contextRef="#ctx0" brushRef="#br0" timeOffset="24105.52">18612 9194 1832 0,'-2'-6'92'0,"2"6"21"15,0 0-5-15,-4-12 11 0,4 12 7 0,0 0 2 16,-5-6 0-16,5 6-13 0,0 0 13 16,0 0 4-16,0 0-2 0,0 0-11 15,-8 29 2-15,8-15-13 0,-5 3-3 0,4 3-6 16,-3 1-5-16,1 4 1 0,-4 0-7 15,5-1-8-15,-2-3-11 0,2-1-2 0,-5-1-8 16,7-3-3-16,-1-4-11 0,-2-1-1 16,1-1-3-16,-3-2-7 0,5-8-9 15,2 10-16-15,-2-10-8 0,0 0-13 16,0 0-5-16,0 0-11 0,0 0-10 0,29-20-15 16,-24 10-17-16,7 2-14 0,-2-3-15 15,-3 3-15-15,4-2-14 0,-5 2-27 0,4-1-35 16,-2-1-54-16,0 2-104 0,2 0-132 15,0-1 29-15,-2 1-229 0,3 0-175 16</inkml:trace>
  <inkml:trace contextRef="#ctx0" brushRef="#br0" timeOffset="120220.39">5944 7433 1051 0,'7'-4'349'0,"-7"4"-130"16,4-8-73-16,-4 8-39 0,2-8-28 15,-2 8-7-15,5-4-3 0,-5 4-8 0,2-8 4 16,-2 8 2-16,0 0 2 0,4-9 2 15,-4 9 0-15,0-6-6 0,0 6 5 0,0 0-5 16,4-10 1-16,-4 10-3 0,5-6 1 16,-5 6-3-16,0 0 1 0,0 0-2 15,2-8-2-15,-2 8 0 0,0 0-6 16,0 0 1-16,0 0-7 0,0 0 0 0,0 0 1 16,0 0-5-16,0 0-7 0,0 0 0 15,0 0-5-15,3-9 4 0,-3 9-7 0,0 0-8 16,0 0-5-16,0 0-1 0,0 0-1 15,0 0-4-15,0 0 5 0,0 0-2 16,0 0 0-16,8 25 0 0,-3-13 1 0,-2 3-4 16,4 3 4-16,-1 3-15 0,5 3 12 15,-7 1-8-15,6-2 1 0,-5 3 7 0,5-3-5 16,-4 2-9-16,1 1-7 16,-4-3-14-16,2-4-18 0,0-2-24 0,-4 3-24 0,1-7-32 15,0 1-44-15,1-6-58 16,-3 0-130-16,2-2-101 0,-2-6 33 0,0 0-188 15,0 0-111-15</inkml:trace>
  <inkml:trace contextRef="#ctx0" brushRef="#br0" timeOffset="121317.09">5831 10340 1689 0,'1'-10'55'15,"-1"10"16"-15,0-10 2 0,0 10-6 0,0 0-5 16,-4-9-2-16,4 9 3 0,-4-8 14 16,4 8 0-16,-3-6 1 0,3 6 1 15,-4-8-2-15,4 8-3 0,0 0 0 16,0-12-7-16,0 12-2 0,-2-7-9 0,2 7 0 16,2-10-11-16,-2 10-2 0,4-12-7 15,-1 7-6-15,4-1-2 0,-2 0-4 0,4-2-2 16,4 2-4-16,1 3-3 0,-2-3 2 15,1 2-3-15,3 2-7 0,-4 0-8 16,-1 2 0-16,-11 0-3 0,23 4 5 0,-12 2-5 16,1 0 4-16,-6 1 0 0,1 3 2 15,-6 3 8-15,1 1-8 0,-2 0-1 0,-3 5 0 16,-4 3 5-16,1-1 0 0,-10 8 5 16,-1-2 1-16,-1 1-6 0,3-5 4 15,2-3 1-15,0-3 0 0,0 1 2 16,1-3 10-16,-1-3-5 0,4-1 4 0,0-1 0 15,3-1 2-15,-1-3-5 0,3 0 2 16,2 0 1-16,2-6-10 0,-7 6-4 0,7-6-2 16,0 0-3-16,0 0-10 0,13 5-3 15,-13-5-15-15,22 0-13 0,-9 0-17 0,3 0-17 16,-2 0-20-16,1-1-34 0,0 1-48 16,-15 0-65-16,25 0-132 0,-15 0-52 15,-10 0-217-15,17 0-136 0</inkml:trace>
  <inkml:trace contextRef="#ctx0" brushRef="#br0" timeOffset="123042.1">5642 13231 1714 0,'0'0'35'0,"-8"-1"22"16,8 1 13-16,0 0-5 0,0 0 2 0,0 0 3 16,0 0 5-16,-15 0 5 0,15 0 10 15,0 0 3-15,0 0-3 0,0 0 5 16,0 0-6-16,0 0-7 0,0 0-5 0,0 0-9 16,0 0-4-16,0 0-10 0,0 0-4 15,0 0-8-15,0 0-3 0,0 0 2 0,0 0-8 16,21-16-3-16,-21 16-3 15,17-6-7-15,-9 4-7 0,8 0-1 0,-5-2-7 16,2 2-9-16,-2 0-9 0,-11 2-5 16,19-2 0-16,-5 2-5 0,-14 0 2 0,12-2-4 15,-12 2 6-15,0 0 4 0,15 2 3 16,-15-2 0-16,0 0 6 0,7 6 1 16,-7-6 1-16,-7 12 1 0,1-4 1 0,-1 2 2 15,-6 1-4-15,2 1 2 0,-2 0 0 16,3-1 0-16,-1 1 0 0,0-4 1 15,2-2 1-15,3 1-3 0,-1-1 1 16,0-2-17-16,7-4-5 0,0 0-1 0,0 8-2 16,0-8 2-16,0 0 2 0,0 0 0 15,29-2 4-15,-29 2 3 0,26-2 0 0,-13 2-1 16,3 0 4-16,-2 2-1 0,-1-2 5 16,1 4 2-16,0 0 6 0,-1 0 4 15,-6 0 7-15,3 1 6 0,-1 3 6 0,-5 0 2 16,3 2 11-16,-5 1-6 0,0 1-1 15,-4 0 2-15,-2 1-6 0,-1 3-1 0,1 1-3 16,-3-2-3-16,2 1-14 0,-5-1-18 16,0 5-17-16,-3-4-26 0,2-5-33 0,-2 1-47 15,0-4-61-15,1-2-127 16,-4-6-86-16,5 2-222 0,11-2-132 0</inkml:trace>
  <inkml:trace contextRef="#ctx0" brushRef="#br0" timeOffset="123819.66">6029 15513 1743 0,'8'4'55'16,"-8"-4"20"-16,0 0 7 0,9 4-2 0,-9-4 0 15,0 0-1-15,5 4 5 0,-5-4 1 16,0 0-2-16,0 0 1 0,0 0-2 16,6 4-8-16,-6-4-10 0,0 0-6 15,0 0-2-15,7 9 1 0,-7-9 3 0,8 16-5 16,-2-2-2-16,1 1-3 0,1 7-5 15,5 9 1-15,2 3-9 0,3 5 1 16,-3 2-2-16,6 6-4 0,4-3-6 0,-10-5-6 16,1-4-8-16,2-1-8 0,-5-3-23 15,-3-8-6-15,3-6-17 0,-6-3-16 0,-1-5-16 16,-4 1-20-16,1-6-31 0,-3-4-35 16,0 0-30-16,0 0-23 0,0 0-20 0,-31-23-32 15,16 7-394-15,2-3-155 0</inkml:trace>
  <inkml:trace contextRef="#ctx0" brushRef="#br0" timeOffset="124093.32">6082 15732 1819 0,'-2'-7'6'0,"2"-1"23"0,0 8 8 0,0-8 6 15,0 8 8-15,0 0 9 0,0 0 8 16,0-8 3-16,0 8 10 0,0 0 5 0,0 0 5 16,0 0 9-16,0 0-4 0,2 27-3 15,-2-11-4-15,0 5 0 0,0 3-10 16,0 3-5-16,-2 2-7 0,2 2-1 0,2-1-11 15,-4 1-2-15,0-4-5 0,2-6-8 16,-1-1 1-16,1-5-7 0,0 1-5 0,0-7-6 16,-3 3-11-16,3-2-8 0,3 3-15 15,-3-13-7-15,1 6-4 0,-1-6-7 16,0 0 3-16,0 0 1 16,17-14-4-16,-4 5-11 0,7-3-20 0,11-11-23 15,6 2-38-15,10-8-56 0,0 0-85 16,9-1-188-16,-2 1 26 0,-3 2-174 15,0 1-97-15</inkml:trace>
  <inkml:trace contextRef="#ctx0" brushRef="#br0" timeOffset="125831.86">21932 7788 1816 0,'0'0'75'0,"0"0"-3"0,0 0-2 16,0 0 0-16,0 0 9 0,0 0 5 16,0 0 5-16,0 0 2 0,0 0-2 0,0 0-6 15,0 0-9-15,-22-4-3 16,22 4-10-16,0 0-7 0,0 0-5 0,0 0-7 16,0 0-1-16,0 0-6 0,0 0-4 15,-3-5-4-15,3 5-3 0,0 0-1 0,0 0-5 16,0 0-1-16,0 0-2 0,-31 9-1 15,14-1 2-15,-4 2-4 0,-15 6-3 0,5-1 1 16,-4 3-3-16,2 1 0 0,4 1-2 16,-2-3 1-16,8-3 0 0,7-1-3 0,4-3-2 15,0 1-1-15,8 1 1 16,0-2 2-16,4-1-6 0,4 3 3 0,2-2-1 16,7 1-2-16,7 1 2 0,-1 0 0 15,5-1 0-15,7 3-4 0,-5-2 9 16,-3-3-7-16,-3 1 0 0,1 2 0 0,-1 0 0 15,-4-1 2-15,2 1 2 0,-1 0-2 16,-4-1 0-16,-2 1 5 0,-3 0 0 0,1-1 3 16,-5 1 0-16,-2-2 1 0,-2 1-1 15,-2 3 0-15,-4 1 1 0,-9 3 0 0,-6 5-3 16,-7-4-10-16,-3 1-13 0,1-3-25 16,6-3-33-16,1-2-45 0,3-5-51 15,2-3-98-15,3-2-166 0,7-2 22 0,8 0-193 16,-15-8-107-16</inkml:trace>
  <inkml:trace contextRef="#ctx0" brushRef="#br0" timeOffset="126631.93">21738 9949 1534 0,'0'0'-15'16,"0"0"29"-16,0 0 19 0,0 0 13 15,0 0 12-15,0 0 12 0,0 0 14 16,0 0 8-16,0 0 7 0,0 0 7 15,0 0 10-15,0 0 0 0,0 0 1 16,0 0 1-16,0 0-7 0,0 0-6 0,0 0-3 16,0 0-11-16,0 0-7 0,0 0-3 15,0 0-7-15,0 0-8 0,0 0-6 0,0 0 0 16,0 0-10-16,-21 10 7 0,9 5-11 16,6 3-7-16,0 3 1 0,2 5-9 0,1-3 2 15,3 0-4-15,3 5-9 0,5 7 6 16,5-2-2-16,7-4-8 0,1-4-9 0,2-4-11 15,10-3-12-15,-7-9-6 0,-3 1-4 16,3-6 3-16,-1 0-4 0,-2-2 1 16,-2-6 2-16,-1 0 5 0,-2 0 2 0,-3-4 12 15,0-1 7-15,-4-1 15 0,-5 0 0 16,-2 2 8-16,1 1-3 0,-5 7 5 16,0-14-4-16,0 14-8 0,0 0 2 15,-12-6 1-15,12 6-4 0,0 0-4 0,-31 22-1 16,15-9-13-16,1 5-23 0,0-1-33 15,4 3-35-15,3-3-48 0,3-1-66 0,3-1-104 16,4-3-175-16,3 0 40 0,6-1 38 16,-1-5-151-16,5 2-64 0</inkml:trace>
  <inkml:trace contextRef="#ctx0" brushRef="#br0" timeOffset="127500.25">21623 12987 1589 0,'11'-6'34'0,"-2"2"22"0,-3 0 15 0,-1 0 7 16,-5 4 11-16,0 0 12 0,15-8 7 16,-15 8 9-16,7-3 4 0,-7 3-1 0,0 0 3 15,14-8-3-15,-7 4-1 0,-7 4-5 16,21-8-10-16,-8 4-17 0,5 0-4 16,1-2-12-16,3 3-3 0,1-3-2 0,5 0-14 15,-1 2-1-15,-1-2 0 0,-3 2-10 16,-2 2-6-16,2 0-2 0,-6 0-6 15,0 2-7-15,-2 0 6 0,-15 0-1 16,23 0-5-16,-23 0 5 0,25 6 1 0,-19-2 2 16,4 4 6-16,-3 2-9 0,0 3 3 15,-3 5-8-15,-2-1 4 0,-2 5 4 0,0-1-5 16,-2 7-2-16,-1-1-7 0,0 2-1 16,-4 7 1-16,1 3-20 0,-1-10 0 0,2-3-16 15,5-5-15-15,-1-1-6 0,-4-1-20 16,3-3-22-16,0-3-16 0,-1-1-25 15,3-2-23-15,0-2-36 0,0-8-45 0,-2 9-69 16,2-9-94-16,0 0-32 0,0 0-246 16,-14-2-167-16</inkml:trace>
  <inkml:trace contextRef="#ctx0" brushRef="#br0" timeOffset="127671.61">21850 13098 1865 0,'3'-4'111'0,"-3"4"31"0,10-10 2 15,-4 6-4-15,4-2-6 0,2 2-1 0,1 1 6 16,5 1-12-16,1 0-13 0,4-2-15 16,8 2-13-16,1-2-37 0,1 2-44 15,8-2-56-15,-5 0-76 0,-10 0-85 0,5-1-160 16,-6 1-72-16,-3 0 31 0,-3 0-155 16,-3 0-69-16</inkml:trace>
  <inkml:trace contextRef="#ctx0" brushRef="#br0" timeOffset="128555.37">21758 15523 1540 0,'0'0'27'0,"14"-6"16"0,-7 4 6 16,-7 2 7-16,15-6 2 0,-9 2 7 15,3 0 5-15,-9 4 6 0,11-8 4 16,-4 5 12-16,-1-3 2 0,1 2 3 0,-7 4 2 16,8-10 2-16,-3 6-8 0,-5 4-5 15,3-8-2-15,-3 8-12 0,5-5-5 0,-5 5-9 16,0 0-7-16,0 0 3 0,-8-8-9 16,8 8 3-16,0 0-7 0,0 0 3 0,-31 8-3 15,22-5 1-15,-2 5-8 0,3 0 2 16,0 0 0-16,1 4-6 0,0-1-2 15,6 3-5-15,1 0 8 0,1-1-11 16,8 1 0-16,0-1-8 0,6 3-2 16,5-4-3-16,-2-4-4 0,7-3-15 0,-4-1-12 15,0-4-7-15,6-2 1 0,-3-2 0 16,1-3 3-16,-6-1 1 0,3-4 4 0,-6-2 7 16,-4 3 1-16,-6-5 7 0,-1 1 5 15,-3-1 11-15,-4 0 6 0,-3-1 5 0,-8-3 5 16,1 1-7-16,-5 3-2 0,0 1-2 15,-3 3 0-15,1 1-8 0,-6 3 2 16,9 4-14-16,-2 0-3 0,1 4-15 0,2 0-13 16,2 2-22-16,2 2-29 15,4 2-23-15,6 0-30 0,-1 1-26 0,2-7-21 16,5 14-42-16,5-8-46 0,0 1-64 16,3 1-49-16,2 0-167 0,-2 0-55 0</inkml:trace>
  <inkml:trace contextRef="#ctx0" brushRef="#br0" timeOffset="128871.5">22019 15550 1433 0,'-2'8'12'0,"2"-8"9"0,-5 6 17 15,5-6 3-15,-5 5 5 0,5-5 6 16,-3 12 3-16,-2-6 5 0,1 2 0 0,0 2 3 16,-1 1-3-16,1 1 5 0,0 3-1 15,-3 3 2-15,0 1-3 0,4 2-2 0,-4 3-2 16,4 1-6-16,3 2 6 15,0-4 7-15,3 3 8 0,6-5-11 0,1 1-5 16,3-3-8-16,6-3-4 0,3-5-2 16,-1-3-4-16,4-4-6 0,-2-4-11 0,6-4-6 15,-4-4-1-15,-4-3 0 0,8-7-4 16,-7 3 5-16,-9-3 5 0,-5 1 9 16,-1-1 6-16,-7 2 5 0,0-1-6 0,-7-1-5 15,-1 5 1-15,-2-3-8 0,-3 3-8 16,1 1-12-16,-1 2-28 0,0 3-36 15,2-1-70-15,1 0-88 0,3 2-161 16,7 6-70-16,-4-5 45 0,4 5-147 0,0 0-52 16</inkml:trace>
  <inkml:trace contextRef="#ctx0" brushRef="#br0" timeOffset="-171477.17">9800 13480 450 0,'0'0'224'0,"0"0"-68"16,0 0-66-16,0 0-15 0,0 0-21 0,0 0-8 16,0 0 4-16,0 0-7 0,0 0 0 15,0 0-1-15,0 0-5 0,0 0-3 0,0 0 4 16,0 0 1-16,0 0 3 0,0 0 4 16,-20 16-1-16,20-9 4 0,0 1 3 0,3 2 3 15,2 2 0-15,-4 5 0 0,3 1-1 16,3 1-5-16,-1 1-5 0,4 1-3 15,-2-1-4-15,-2-5-7 0,5-3-1 0,-5 0-1 16,5-5-4-16,1-1-6 16,-7-2-4-16,5-2-9 0,-10-2-1 0,16-8-7 15,-5 0-4-15,-4-1-7 0,1-3 3 16,-3-2-2-16,2 1 4 0,-6-1-2 0,1 0 4 16,-2-1 5-16,0 3 6 0,-2 0 3 15,2 3 0-15,-1-3 0 0,-4 2-3 0,-2 2 4 16,6-1-5-16,-4 3-3 0,0-2-7 15,1 2-9-15,4 6-7 0,-11-8-16 0,11 8-11 16,-3-3-15-16,3 3-7 0,0 0-11 16,0 0-20-16,-10-4-32 0,10 4-26 15,0 0-318-15,0 0 16 0</inkml:trace>
  <inkml:trace contextRef="#ctx0" brushRef="#br0" timeOffset="-171136.11">10221 13222 1286 0,'-7'-6'18'0,"7"6"17"0,-1-6 2 15,1 6-2-15,0 0 2 0,0 0 1 0,0 0 0 16,0 0 2-16,0 0 2 0,-7 20 2 15,9-11-2-15,4 5-5 0,1 3-2 16,1 3 0-16,7 9 0 0,1 0-1 16,1 4-5-16,1 0 0 0,-2 0 0 0,-1 2-5 15,3 0 0-15,2 0-4 0,-5-2-6 16,-2-2-8-16,0 1-4 0,-5-9-3 0,-1-4-7 16,-3-1-11-16,0-1-2 0,-1-1-2 15,-3-3-6-15,0-1-8 0,-5-1-14 16,0-1-18-16,-5-4-19 0,4-2-13 0,-7-2-22 15,-5-2-18-15,1-4-29 16,-2-2-226-16,-3-4 92 0</inkml:trace>
  <inkml:trace contextRef="#ctx0" brushRef="#br0" timeOffset="-171000.89">10226 13535 1092 0,'15'-10'25'0,"0"0"11"0,-1 4 1 0,1-2 0 15,3 3 2-15,2 1 1 0,-4-2-3 16,9-2-4-16,-4 0 0 0,1 3-9 15,-5-1-15-15,0-2-27 0,1 0-37 0,-3 1-35 16,-5-3-59-16,1 0-236 0,1-3 104 16</inkml:trace>
  <inkml:trace contextRef="#ctx0" brushRef="#br0" timeOffset="-170780.95">10571 13092 1081 0,'0'0'55'0,"0"0"18"0,0 0 4 15,0 0-1-15,0 0 3 0,0 0 4 0,8 23 0 16,-2-8 0-16,1 7-4 0,1 1-6 16,5 12-4-16,0-2-9 0,2 6-5 15,1 0-7-15,-1 0-7 0,0-2-15 0,0-2-17 16,1 1-15-16,-1-5-18 0,-5-5-9 16,1-3-14-16,-2-3-17 0,-3-5-10 0,1 1-14 15,-3-6-9-15,-4-3-16 16,0-1-38-16,0-6-55 0,-9 8-218 0,1-4 65 15</inkml:trace>
  <inkml:trace contextRef="#ctx0" brushRef="#br0" timeOffset="-170644.06">10462 13486 1132 0,'5'-8'52'0,"2"2"33"0,-1-1 11 16,4-1 0-16,3-2 0 0,2 0 1 15,8-3-6-15,-2 3-7 0,2-3-11 0,10-3-14 16,2 1-38-16,-6-1-50 0,0 1-88 15,3-3-133-15,1 1-290 0,-4-3-42 0</inkml:trace>
  <inkml:trace contextRef="#ctx0" brushRef="#br0" timeOffset="-163232.02">16391 12758 1263 0,'8'-6'16'0,"-8"6"15"0,0 0 5 16,9-6 2-16,-9 6-1 0,0 0-2 0,6-6-1 16,-6 6-3-16,0 0-4 15,9-4-1-15,-9 4-11 0,6-4 0 0,-6 4-5 16,10-3-2-16,-10 3-3 0,6-4-5 16,-6 4 3-16,9-4-6 0,-9 4-1 0,8-4 1 15,-8 4 6-15,0 0 6 0,6-4 12 16,-6 4 9-16,0 0 9 0,0 0 4 0,0 0 6 15,5-6 2-15,-5 6 4 0,0 0 2 16,0 0 0-16,0 0-2 0,0 0-2 16,0 0-2-16,0 0-4 0,0 0-3 0,0 0-4 15,0 0-4-15,0 0-4 16,0 0-2-16,0 0-2 0,0 0-3 0,0 0-4 0,-28 10 1 16,23-4 1-16,-1 2 1 15,1-1 0-15,2 1 2 0,0 4-4 0,1-3 0 16,0 1-1-16,2 0-5 0,2-1 1 15,3 3-1-15,-2-3-2 0,7 1-3 0,-4-4-5 16,4 0-6-16,3-2-2 0,0-2-7 16,-1-2-3-16,3-4 0 0,-1-2 0 0,0-2-4 15,-1 0 7-15,0-1 0 0,-5-3 3 16,0 1 2-16,-1-1 6 0,-2 0 2 16,-4 3 2-16,-1-1 4 0,-1-2 0 15,-4 1 1-15,0 1 1 0,2 2-1 16,-4-2-5-16,0 5-2 0,-1-1-10 0,2 2-7 0,-4 0-12 15,10 4-8-15,-11-2-21 16,11 2-17-16,-14-2-24 0,14 2-23 0,0 0-21 16,0 0-47-16,-18 4-54 0,18-4-361 15,0 0-99-15</inkml:trace>
  <inkml:trace contextRef="#ctx0" brushRef="#br0" timeOffset="-162765.49">16839 12359 1667 0,'0'-8'15'0,"0"8"21"0,-1-15 6 15,-1 7 0-15,-3 2 9 0,3-2 5 16,-3 3 3-16,2-3 0 0,-2 4-2 16,5 4-3-16,-8-10-6 0,8 10-2 0,-11-4-4 15,11 4-1-15,-9-2-2 0,9 2-1 16,0 0-1-16,-13 14 0 0,10-4 0 0,3-1-3 15,0 7 0-15,5 3 0 0,1 5-3 16,6 13 0-16,3 0-5 0,-1 1 0 0,11 7-2 16,0 0-2-16,-1-3-2 0,2 1-2 15,-4-8 1-15,-3 1-3 0,3-6-4 16,-9-1-9-16,0-5-6 0,-5-5-5 0,-1-4-7 16,-1 1-5-16,-4-4-3 0,-2-1-4 15,0-3-7-15,-2-2-20 0,-1 0-17 16,-2 0-22-16,5-6-22 0,-23 2-29 15,23-2-25-15,-28-8-56 0,12 0-405 0,-2 0-128 16</inkml:trace>
  <inkml:trace contextRef="#ctx0" brushRef="#br0" timeOffset="-162604.91">16769 12692 1716 0,'11'-10'36'0,"1"2"29"0,4 0 9 15,-3 2 3-15,2-1 3 0,1 1 2 16,6-2 7-16,-3-2-8 0,6 0-6 0,-7 1-12 15,7-1-12-15,4-8-19 0,-6 5-27 16,-5 1-29-16,2-4-40 0,-2 3-27 0,-3-5-45 16,-4 5-39-16,2-5-51 15,-8 3-390-15,5-4-114 0</inkml:trace>
  <inkml:trace contextRef="#ctx0" brushRef="#br0" timeOffset="-162359.65">17118 12124 1748 0,'0'0'46'15,"0"0"16"-15,0 0-1 0,0 0 2 0,0 0 5 16,0 0 11-16,0 0 8 0,0 0 6 16,15 23-4-16,-8-5 5 0,4 1-2 0,4 12-3 15,1 4 0-15,0 0-15 0,1 4-5 16,1 0-3-16,-1 0-11 0,-3 0-7 0,2-1-12 16,-1-5-9-16,-2 0-16 15,-1-7-12-15,-4-3-13 0,-4-5-14 0,0-1-10 16,-2-5-13-16,3 2-10 0,-5-5-16 15,-5-1-13-15,5-8-20 0,-8 10-13 0,8-10-23 16,-22 2-12-16,22-2-9 0,-32-8-12 16,8-2-17-16,-6-7-385 0,-5-3-81 15</inkml:trace>
  <inkml:trace contextRef="#ctx0" brushRef="#br0" timeOffset="-162228.97">17058 12539 1533 0,'-17'-13'19'0,"4"3"28"0,3 2 18 16,5 3 8-16,-2-1 6 0,7 6 3 15,-3-10 5-15,3 10 0 0,10-10 13 16,-2 3 8-16,5-1-4 0,4 0 0 0,7-1-8 15,9-5-10-15,0 1-9 0,0-1-25 16,2 0-25-16,-3 1-32 0,3 1-39 0,-7 0-45 16,-9 5-63-16,4-3-86 0,-3-2-145 15,-2 4-269-15,-5 1-147 0</inkml:trace>
  <inkml:trace contextRef="#ctx0" brushRef="#br0" timeOffset="-160588.45">17235 12002 1693 0,'0'0'-43'0,"0"0"31"0,0 0 19 16,0 0 9-16,0 0 6 0,1-8 2 0,-1 8 8 16,0 0 5-16,0 0 0 0,0 0 2 15,0 0-5-15,0 0 1 0,0 0-1 0,0-8 2 16,0 8-1-16,0 0 2 0,0 0-9 16,0 0 5-16,0 0 0 0,0 0 0 0,0 0 5 15,-5-8-2-15,5 8 2 16,0 0-1-16,0 0-2 0,0 0-1 0,-8-4-1 15,8 4-3-15,0 0 2 0,0 0-2 16,0 0 1-16,0 0-2 0,-21 2 2 0,21-2-3 16,-12 4 2-16,4 0 7 0,8-4-2 15,-12 8 1-15,8-2 0 0,-3-1-3 16,5 1 0-16,-1 2 2 0,3-8-2 0,0 18-2 16,0-7-4-16,3 3-4 0,4 0 1 15,-3-1-3-15,0 1 0 0,3-1-5 0,-4-1-2 16,0-1-1-16,4 1-3 0,-4 0-4 15,2-5-6-15,0 1-6 0,-1-2-4 0,-2 2-10 16,5-3-13-16,-3 3-15 0,0-4-16 16,6 0-14-16,-3 0-23 0,4-2-58 15,-11-2-64-15,25 0-133 0,-11-2-48 16,-2 0-162-16,3-2-68 0</inkml:trace>
  <inkml:trace contextRef="#ctx0" brushRef="#br0" timeOffset="-159553.49">17321 12052 1484 0,'2'-6'-24'16,"-2"6"20"-16,0 0 5 0,2-9 9 16,-2 9 1-16,0 0 7 0,-2-10 4 0,2 10 5 15,0 0 2-15,0-10 0 0,0 10-4 16,0 0-1-16,-2-12-1 0,2 12 2 16,0-5 4-16,0 5-3 0,-6-8 1 0,6 8 4 15,-5-8 2-15,5 8 2 16,-2-6 4-16,2 6 1 0,0 0 2 0,-6-8-5 15,6 8 0-15,-7-6-2 0,7 6-2 16,0 0 0-16,-6-5-1 0,6 5-4 0,0 0 1 16,-10-4-6-16,10 4-1 0,0 0 1 15,0 0 2-15,-15 0 0 0,15 0 2 0,0 0 2 16,0 0-3-16,-18 4-1 0,11 0 2 16,7-4 0-16,-16 7-1 0,11-3 0 0,-4 0-7 15,0 2 0-15,3-2 2 0,-6 4-1 16,7-2 3-16,-2 1-3 0,5 1-1 15,-5 2-2-15,5 0-1 0,2-1-3 16,0 5 1-16,5 2-3 0,1 1 2 0,3 4-8 16,-1 1-2-16,0-3-11 0,6 4-6 15,-5-4-7-15,-1 3-1 0,2-1-12 16,0-3-12-16,-4-1-21 0,1-3-20 0,-3 0-15 16,-3-3-24-16,2-1-35 0,-1 0-53 15,1-4-64-15,-1 0-283 0,-2-6-64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842.91333" units="1/cm"/>
          <inkml:channelProperty channel="Y" name="resolution" value="2949.324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00:14:45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5157 7407 878 0,'0'0'247'0,"0"0"-89"0,0 0-40 15,0 0-42-15,-20 2-23 0,20-2-13 16,0 0-5-16,-8 4-1 0,8-4 7 0,-9 6-1 16,5 0 4-16,4-6-1 0,-12 8-1 15,10-4-3-15,2-4 1 0,-11 9-1 0,8-3-1 16,-2 0-3-16,-2-2 0 0,4 2-4 16,-2 0 1-16,-2 1 2 0,3-1 3 15,-3 4-7-15,2 0-1 0,-5-1 1 0,4 1 0 16,-3 2 1-16,1 0-3 0,2-1 1 15,-3 3-2-15,0-1 4 0,0 1-2 16,1 0-2-16,2-1 0 0,-1 1-5 16,0-1 2-16,1 3-4 0,-1-1-2 0,1-1 1 15,-1 1-3-15,4 3-2 0,-7-5 3 16,7 5-2-16,-4-2-2 0,2 1-1 0,-1 1-2 16,-1-5-1-16,4 5 0 0,-4-1 0 15,2 1 1-15,-1-2 3 0,-1-1-7 16,1 0 2-16,-3 3-3 0,3-3 1 0,-1 3-4 15,-1-3 5-15,2-1-2 0,-1 1-1 16,0 3-3-16,-4-3 3 0,5 1-2 0,-3 3-1 16,-2 1 1-16,3-4 2 0,-1 3 0 15,1 1-2-15,-1-1-2 0,0 1 0 16,3-5 4-16,-3 3 0 0,5-3-3 16,-3 0-2-16,3 3 1 0,-2-3 4 15,-1 1 1-15,6-1-9 0,-9 1 5 0,7-1 5 16,-2 3-6-16,0-4 2 0,3-1 4 15,0 3 0-15,2-3-1 0,-2 3 1 0,0 0 3 16,0-1 2-16,2 1 0 0,-3-3-2 16,3 5-1-16,0-2 1 0,0 1 3 0,-2-2-4 15,2 5 0-15,0-5 0 0,0 1-1 16,0 1-5-16,2 1 8 0,1-1-7 16,-3-1 0-16,2-3 1 0,2 1-3 15,-2 2 4-15,0-3 0 0,1 1-1 16,4-1 1-16,-6 5 6 0,4-2-1 0,2-1-3 15,-2-1 4-15,4 1 1 0,-5-1 1 16,6 0-1-16,-7 1 3 0,7 0 1 0,-5-1-2 16,4 1-2-16,0 1 3 0,2 1 2 15,-3 1-1-15,1-1 2 0,2-3-3 0,2 6-4 16,-3-3 1-16,3 3-5 0,7 7 2 16,1-2 4-16,-3 1-2 0,5-3 2 15,-8-2 1-15,10 0 0 0,-4 1 0 0,2-1 2 16,2 0-1-16,-6-1-2 15,1-5 2-15,-4-1-7 0,6 0 4 0,4 3 3 0,-3-3 1 16,8 3-6-16,-3-1 3 16,-2-4 4-16,7 3-8 0,-2 1 0 0,0-5 1 15,-2 1 0-15,3 2 7 0,-1-3-6 16,-3-1 3-16,-1 0 9 0,-3-4-7 0,1 3 0 16,1-3-7-16,0 0-1 0,-3 0 6 15,4 1 2-15,-6-1-3 0,1-2-6 16,0 0 0-16,-3 0-3 0,3-2 4 0,-3 0-5 15,0 1 1-15,3-1-7 0,-5-4 3 16,5 2 1-16,-3-3-3 0,3-1 1 0,-3 0-4 16,7-4 5-16,-4-2-4 0,2 1 1 15,-3-1-1-15,1-1 7 0,-3 1-7 0,3-2 1 16,4-7-1-16,-5 3 1 0,-4 1 0 16,7-7 0-16,-4 5 2 0,3-7-1 15,-1-1 5-15,-3 7-3 0,1-7-4 16,0 6 2-16,-1-5-3 0,3-3 3 0,-8 2 0 15,1 4 3-15,3-6 2 0,-5 3-4 16,0 5 9-16,-3-2-4 0,3 1 2 16,1-1-3-16,-1 3 4 0,-3-3-1 0,1-1-6 15,0 5 6-15,1-3 0 0,1-1-7 16,0 1 9-16,2-7-1 0,1 6 0 16,-6 0-5-16,3 2 5 0,2 1 0 15,-3-2-8-15,1 1-1 0,-3-1 9 0,1 3-9 16,0-1 10-16,0 3-9 0,-3-1 3 15,1 3 3-15,0-1-5 0,-3 2-3 0,3-1 6 16,-3 1-3-16,2 0-1 0,-3 1-2 16,3 1 5-16,-3 0-1 0,4-1 2 15,-3-1-4-15,1 3 0 0,-1-3 0 0,1 0-2 16,-1 1-1-16,-1-3 4 0,0 2 3 16,2 1 1-16,-1-5-7 0,-1 4 3 0,2 1-4 15,-5-3 4-15,0 0 4 0,2 3-5 16,-1-3 6-16,1 0-2 0,-3 1 9 0,2-1-1 15,-3-1-3-15,2-1 9 16,-4 2-2-16,4-1-1 0,-4-1-4 0,-1 1 3 16,3 0-5-16,-3-5 6 0,-2 1-6 15,3-1 1-15,-2-3-3 0,-3 0 1 16,3 3-6-16,1 3-1 0,-3-3 5 0,2 3-4 16,0-1 5-16,-3 1-4 0,3-1 3 15,0 0-4-15,-3-1 0 0,2 2-4 0,-1 1 7 16,-1-1-4-16,2-1-2 0,-2 3 2 15,3-2-2-15,-3-1 1 0,1 2-4 0,-1 1 1 16,2-3 2-16,2 3 6 0,-6-1-8 16,5 1 2-16,-3 3 3 0,2-4 4 0,-1 5-7 15,2-1 7-15,0-2 1 16,-3 3-10-16,0 1 5 0,1-4 2 0,-1 3-3 16,1 1 3-16,-1-2-1 0,2 3-1 15,-5-3-2-15,4 2 2 0,-2-3 2 16,-1 1-8-16,-2-1 4 0,3 1 2 0,-4 0 1 15,2-1-9-15,-1-1 4 0,1 0-2 16,-1 3-2-16,-3-3-2 0,1-1 7 0,-2 3-4 16,2-4 7-16,-1 3 3 0,-1-1-7 15,-3 2 1-15,3 1-4 0,-3-1 4 0,2 0-5 16,-4 0 7-16,0 3 0 0,4-3-5 16,-6 3 6-16,3-1-5 0,-3 0 6 15,3 3-2-15,-6-3-4 0,4 2 6 16,-2 0 0-16,-4 1 0 0,3-1 0 15,-1 2 3-15,1 0-2 0,-4 1 2 0,2 1-5 16,0-2 7-16,2 0-4 0,-4 2 0 16,2 0 4-16,3 2 1 0,-1 0-5 0,0 2 2 15,-2-2 1-15,0 2-5 0,3-2-2 16,-3 2 3-16,0 2 2 0,1 0-2 0,0 0-1 16,1-2-6-16,3 2 5 0,-3 0 5 15,0 2-3-15,3-2 5 0,-1 2-10 16,3 0 0-16,-1 0 4 0,3 0-2 0,1-3-3 15,3 3-10-15,-2 0 0 16,2 0-7-16,0 0-2 0,1 0-1 0,3 0-9 16,1-2-1-16,-1 3-4 0,3-1-5 15,6-4 2-15,-13 8-3 0,6-6-10 0,7-2-1 16,-6 6-7-16,6-6 0 0,-9 6-11 16,9-6-9-16,-5 3-5 0,5-3-8 0,0 0-6 15,0 0-9-15,-8 4-13 0,8-4-15 16,0 0-8-16,0 0-30 0,0 0-55 15,0 0-84-15,0 0-286 0,10-17-99 0</inkml:trace>
  <inkml:trace contextRef="#ctx0" brushRef="#br0" timeOffset="-151591.56">21440 6267 1191 0,'11'2'247'0,"-11"-2"-120"0,0 0-43 0,0 0-34 16,0 0-14-16,0 0-10 0,0 0 1 15,0 0 2-15,13 2 4 0,-13-2 13 0,0 0 9 16,8 6 7-16,-1 0-3 0,-7-6-2 16,15 7-3-16,-4 1-3 0,-1 0-6 15,3 2-8-15,0-1-1 0,7 3-3 0,-2-3-4 16,-2 5-2-16,6-1-2 0,-3-1 0 16,9 4-4-16,3 3 0 0,-3-3-5 0,2 1 1 15,-4-5-1-15,-5-4-2 0,4 1-1 16,0 1-2-16,-3-2 5 0,15 4-4 15,-11-3 0-15,-3-1 1 0,-2-4-2 16,-1 2-1-16,-2-2-1 0,-2 0 1 0,-3 0-3 16,1 0-1-16,-3-1 4 0,-11-3 2 15,18 4-3-15,-8-2 3 0,-10-2-2 16,10 6 4-16,-10-6-4 0,9 4 1 0,-9-4 3 16,9 8 4-16,-6-2-1 0,-3-6 4 15,3 15-1-15,-6-5-2 0,3 4 4 0,-1 3-5 16,-1 2 2-16,-7 8 0 0,3 12-2 15,-4 8 3-15,0 9 0 0,-3 7 1 0,2 1 5 16,-2 3-1-16,-2 3 3 0,-2 6 5 16,-1 0 4-16,4 2-5 0,-6-1-1 15,0 1 5-15,-1-2-7 0,1-2-6 16,1 0 7-16,0-6-7 0,1-4 0 16,4-2-5-16,-1-7 2 0,3-11-7 0,1-5-3 15,6-2-6-15,-2-8-3 0,3-5-13 16,2-9-17-16,-3 1-14 0,5-3-23 0,-5-1-18 15,3-4-30-15,2-8-30 0,0 0-48 16,0 0-70-16,0 0-106 0,0 0-54 0,12-37-185 16,-2 2-105-16</inkml:trace>
  <inkml:trace contextRef="#ctx0" brushRef="#br0" timeOffset="-150736.4">22435 6562 1615 0,'0'0'-32'0,"0"0"5"0,0 0 11 0,0 0-1 16,0 0 3-16,-6 4-2 0,6-4 3 16,0 0-2-16,0 0 9 0,0 0-4 15,0 0-4-15,0 0 11 0,0 0-11 0,0 0 7 16,0 0-6-16,0 0 8 0,0 0-7 15,0 0 0-15,0 0 8 0,0 0-3 0,0 0 9 16,0 0-6-16,0 0 5 0,0 0 7 16,0 0 3-16,0 0 7 0,0 0 4 0,0 0 5 15,0 0 5-15,0 0 0 0,0 0 4 16,0 0-2-16,13-19-4 0,-13 19-1 16,0 0-5-16,0 0-2 0,0 0 5 0,-7-8-2 15,7 8-3-15,0 0-1 16,0 0-3-16,-2-8 2 0,2 8 3 0,0 0 0 15,0 0-1-15,-2-10 2 0,2 10 3 16,0 0 2-16,0 0 8 0,-2-5-2 0,2 5 4 16,0 0 2-16,0 0 1 0,0 0 2 15,0 0 1-15,0 0 0 0,0 0-2 0,0 0-4 16,0 0 0-16,0 0 0 0,0 0 4 16,0 0 4-16,0 0 4 0,0 0-4 0,-2 31-3 15,2-20 2-15,0 5-6 16,0 2-5-16,-3 3-3 0,3 0 1 0,-4 4-5 15,4 2 0-15,-3 0-4 0,0 14-3 16,3-8 2-16,-5-3-4 0,3-1-3 16,0 2-3-16,0-4-3 0,-2-1 3 0,4-5-2 15,0 0-10-15,0-1-5 0,2-1 2 16,2-4-2-16,0 1-2 0,4-3-2 0,4-3-12 16,3-2-6-16,-1-2-10 0,6-2-5 15,3 0-11-15,-2-4-11 0,0-2-13 0,2 0-17 16,-3 0-23-16,2-4-23 0,-5 0-31 15,7-2-51-15,-5-1-59 0,1-3-305 16,-5 2-85-16</inkml:trace>
  <inkml:trace contextRef="#ctx0" brushRef="#br0" timeOffset="-150405.37">22407 6551 1539 0,'-8'-6'-5'16,"8"6"16"-16,0 0 8 15,-7-4 1-15,7 4-1 0,0 0-7 0,0 0 4 16,0 0-1-16,0 0 3 0,0 0 0 15,0 0 3-15,0 0 0 0,0 0 3 16,0 0-3-16,0 0-5 0,28 12 5 0,-17-8-5 16,2-1-4-16,-2 1-4 0,4-2-6 15,-2 2-10-15,2-2-7 0,0 0-16 0,0 0-8 16,0 0-28-16,-2 0-10 0,0-2-21 16,-2 0-34-16,-11 0-47 0,21-2-229 0,-12 0 82 15</inkml:trace>
  <inkml:trace contextRef="#ctx0" brushRef="#br0" timeOffset="-150170.75">22450 6403 1194 0,'-6'-6'43'15,"6"6"8"-15,0 0 0 0,0 0-5 0,0 0 7 16,0 0 13-16,0 0 5 0,0 0 6 15,0 0 1-15,0 0-6 0,0 0-8 16,0 0-7-16,45 7-4 0,-30-5-3 16,3 0-10-16,-3 0-13 0,4 0-13 0,3 0-17 15,-5-2-27-15,-2 2-18 0,0-2-19 16,0 0-35-16,-2 0-25 0,-13 0-51 16,24-2-350-16,-15 0-32 0</inkml:trace>
  <inkml:trace contextRef="#ctx0" brushRef="#br0" timeOffset="-149862.25">22763 6339 1361 0,'0'0'11'15,"0"0"16"-15,0 0 14 0,0 0-3 16,0-10 9-16,0 10 7 0,0 0 11 0,0 0 10 16,0 0 4-16,0 0 4 15,0 0 2-15,0 27 3 0,0-17-2 0,0 3-1 16,0 5 0-16,2 1-3 0,1 3-6 15,-1 5-3-15,0 4-7 0,2 10-1 0,-2 0-6 16,3 2 0-16,-3 1-13 0,2-1-8 16,-2 1 2-16,3-1-6 0,-3-2-4 15,3 0-2-15,-4-6-6 0,1-8-7 0,-2 0-3 16,5 1 2-16,-3-7-13 0,-2 0-1 16,0-2-10-16,0-3-10 0,0-4-8 0,0-1-12 15,0-1-16-15,-2 0-19 16,2-10-27-16,-7 8-27 0,7-8-21 0,0 0-25 15,0 0-32-15,-36-20-39 0,25 9-377 16,-4-7-122-16</inkml:trace>
  <inkml:trace contextRef="#ctx0" brushRef="#br0" timeOffset="-149349.25">22593 6825 1662 0,'0'-8'-21'0,"0"8"18"16,0-12 3-16,0 12 3 0,2-8 8 15,-2 8 4-15,0 0 11 0,6-10 2 0,-6 10 7 16,11-5 0-16,-4-1-1 0,-7 6-4 15,13-6 1-15,-13 6-5 0,15-6-7 16,-15 6 3-16,18-4-4 0,-18 4-3 0,18-2-2 16,-7 0 3-16,-11 2-5 15,17-2 1-15,-17 2-1 0,18-4-5 0,-18 4 2 0,15-1 3 16,-15 1-4-16,13-4 3 16,-13 4 3-16,13-4 1 0,-13 4 1 0,0 0-2 15,15-2 5-15,-15 2 1 0,0 0-1 16,11-4 1-16,-11 4-1 0,0 0 3 0,0 0-7 15,0 0-1-15,0 0-3 0,10-2-1 16,-10 2 3-16,0 0-1 0,0 0-4 16,0 0 0-16,0 0-1 0,0 0 1 0,0 0-2 15,0 0 1-15,0 0-4 0,0 0 3 16,0 0-3-16,0 0 1 0,0 0-2 0,18-2 3 16,-18 2 1-16,0 0-2 0,0 0 1 15,0 0-6-15,0 0 3 0,0 0-3 16,0 0 6-16,0 0-2 0,0 0 4 15,0 0 4-15,0 0 7 0,0 0 0 16,0 0 1-16,0 0 4 0,0 0-5 0,0 0 3 16,0 0-5-16,13-4-1 0,-13 4-1 15,10-4-2-15,-10 4 0 0,13-4-3 0,-13 4-1 16,18-6 0-16,-18 6-2 0,15-1 1 16,-15 1-4-16,13-4 2 0,-13 4-1 0,0 0-2 15,13-4-4-15,-13 4-6 0,0 0-8 16,0 0-5-16,10-2-10 0,-10 2-15 15,0 0-25-15,0 0-27 0,0 0-26 16,0 0-64-16,0 0-81 0,0 0-324 16,0 0-95-16</inkml:trace>
  <inkml:trace contextRef="#ctx0" brushRef="#br0" timeOffset="-148872.95">22970 6346 1536 0,'3'-11'16'0,"-3"11"23"16,2-8 4-16,-2 8 0 0,0 0 2 0,0 0-5 16,0 0 7-16,0 0 10 0,0 0 12 15,0 0 6-15,0 0 0 0,0 0 0 0,-5 33-7 16,5-18-1-16,-2 5-7 16,2 1-3-16,-1 6-7 0,1 1-3 0,0-1-5 15,0 4-3-15,1 0-2 0,-1-1-4 16,0 1-1-16,2 7-2 0,3 3-6 15,-3-8-3-15,1-4-1 0,-2 0 5 0,1-1-11 16,-2-5-2-16,5-1-1 0,-3-3-6 16,1-1-9-16,-1-3-4 0,-1-1-7 0,1-3-5 15,3-1 0-15,-5-2-7 0,0-8-5 16,6 7-8-16,-6-7-4 0,0 0-4 0,0 0 2 16,18-17 1-16,-11 7 2 15,-2-7 2-15,5-1 2 0,-2-3 2 0,-1 0 7 16,-1-1 5-16,2 1 4 0,-1 3 8 15,-1 3 5-15,1 1 0 0,-2 0 8 16,-2 3 1-16,4 1 2 0,-2 0-1 0,-4 2 4 16,6 2 2-16,-7 6 4 0,8-5 2 15,-8 5 0-15,0 0 1 0,0 0 1 0,0 0 3 16,28 17-2-16,-21-7 3 0,-1 5-10 16,1-1-2-16,-1 4-12 0,-1-1-12 0,2 1-16 15,-6-1-20-15,6-1-27 0,-2-2-25 16,-3-3-23-16,-1-1-49 0,2 0-54 15,-1-4-309-15,-2-6-43 0</inkml:trace>
  <inkml:trace contextRef="#ctx0" brushRef="#br0" timeOffset="-148552.95">23229 6791 1501 0,'5'-7'29'0,"-5"7"14"0,8-6 11 15,-8 6-3-15,14-4 6 0,-14 4 8 0,17-2 7 16,-17 2-2-16,25 0-1 0,-25 0-5 15,27 2-6-15,-13-2-7 0,2 0-6 16,1 2-9-16,-17-2-9 0,32-2-11 0,-18 0-17 16,-1 0-14-16,-13 2-14 15,21-8-5-15,-11 4 2 0,-3 0 1 0,-7 4 1 16,11-9 6-16,-6 1 2 0,-5 8-2 16,0-12 5-16,0 12 2 0,0 0-2 0,-9-10 14 15,9 10 2-15,0 0 7 0,-20 2 4 16,20-2 3-16,-15 12 0 0,7-2 3 15,-4 0 2-15,2 5-8 0,6-1-1 0,-5 1 1 16,4-1-1-16,4 4-4 0,-1-5-4 16,4-1-10-16,-1-2-7 0,2-1-13 0,5-1-11 15,-5-2-22-15,-3-6-33 0,8 4-41 16,-8-4-43-16,0 0-335 0,0 0-21 0</inkml:trace>
  <inkml:trace contextRef="#ctx0" brushRef="#br0" timeOffset="-148239.18">23556 6625 1446 0,'0'0'5'0,"0"0"9"0,0 0 13 15,0 0 4-15,16 11 7 0,-9-5 6 0,-1 2 9 16,-1 1 0-16,4 5 7 0,-7-3 2 16,5 1-2-16,-3 0 0 0,0 1 2 0,3 3 0 15,-3-3 2-15,0 1 2 0,-2 0 3 16,3-3-5-16,-3-1 4 0,-2 0 1 15,2-2 3-15,0 0 7 0,-2-8 7 16,5 7 8-16,-5-7-7 0,0 0-9 16,0 0-4-16,0 0-15 0,0 0-6 0,0 0-6 15,30-21-7-15,-22 7-15 0,0 3-8 16,6-3-16-16,-5 0-6 0,-1 3-14 0,1 1-19 16,-1 2-11-16,-1-2-20 0,2 3-12 15,-3 1-20-15,-6 6-19 0,9-12-19 0,-4 8-28 16,-5 4-31-16,5-7-35 0,0 3-47 15,-5 4-329-15,6-6-108 0</inkml:trace>
  <inkml:trace contextRef="#ctx0" brushRef="#br0" timeOffset="-147596.76">23830 6650 1615 0,'13'-2'20'0,"-13"2"33"0,0 0 10 16,0 0 6-16,0 0 9 0,0 0 3 0,0 0 5 15,0 0 5-15,0 0 1 0,0 0 10 16,0 0 9-16,15 11-1 0,-12-1-5 15,-2 0-3-15,-1 5-9 0,2 1-3 0,3 1-12 16,-3 1-6-16,-2 1-12 0,4 1-8 16,-4-1-1-16,2-1-6 0,3-5-8 0,-5-1-9 15,4 0-6-15,-1-3-3 0,-2-3-2 16,-1-6-15-16,0 0-5 0,0 0-7 0,0 0-2 16,0 0 4-16,28-21-4 15,-19 7 1-15,0-1-2 0,0-5-9 0,-1 1-2 16,-2 3-4-16,3-2 4 0,0 1 1 15,-1 3-1-15,1 1 0 0,-1-1 1 16,2 5-1-16,-4 1 2 0,2 2 4 0,1 2-1 16,-9 4-1-16,15-2 7 0,-15 2-1 15,0 0 2-15,24 14 7 0,-16-5-3 16,-1 3-2-16,-1-2-9 0,3 3-10 0,-3-1-11 16,1-2-9-16,-1 3-18 0,1-1-16 0,-2-2-9 15,-2-2-21-15,2-1-10 0,-5-7 0 16,6 10-11-16,-6-10-10 0,4 6 4 15,-4-6-8-15,0 0 11 0,0 0 16 16,0 0 25-16,0 0 39 0,16-16 44 16,-16 16 21-16,7-9 28 0,-7 9 4 0,10-8 12 15,-4 4 10-15,-6 4 11 0,13-8 7 16,-1 6 5-16,-12 2 5 0,23-6 0 0,-10 4-5 16,2 0-6-16,0 0-4 0,1 1-4 15,0-1-8-15,-1 0-7 0,5 0-7 0,-5 0-4 16,1 0-10-16,-1-2-7 0,-2 2-5 15,0-2-9-15,-2 0-2 0,-4-2-1 16,4 0-3-16,-11 6 1 0,7-11-3 16,-7 11-2-16,0-10 2 0,0 10-1 15,-11-9 1-15,11 9 2 0,-22-2 5 0,22 2 6 16,-26 5 9-16,11 1-1 0,-1 4-2 16,-2 1 3-16,1 7-8 0,1-2 3 0,6 5-1 15,-1 0-3-15,4 3-1 0,5-7-2 16,2 1-13-16,0-4-14 0,12 1-23 0,1-3-28 15,3-4-33-15,6-6-40 0,-3-2-42 16,9-8-46-16,12-6-73 0,-4-3-327 16,-2-3-122-16</inkml:trace>
  <inkml:trace contextRef="#ctx0" brushRef="#br0" timeOffset="-147394.22">24881 6136 1710 0,'0'0'4'0,"0"0"13"15,0 0 7-15,0 0 9 0,0 36 9 16,-3-11 8-16,2 6 7 0,-3 14 0 0,1 1-8 16,-1 7-4-16,4 1-4 0,0 12-5 15,4-1-12-15,3-5-12 0,2 2-4 0,-4-4-1 16,5-15-3-16,-4-2-25 0,1-10-33 16,-5-6-29-16,1-5-23 0,-3-5-18 15,0-5-39-15,-1-2-49 0,1-8-284 0,-7 6-1 16</inkml:trace>
  <inkml:trace contextRef="#ctx0" brushRef="#br0" timeOffset="-147238.36">24665 6688 1425 0,'-13'-15'112'0,"3"5"27"0,-2-1 5 15,9 5-1-15,-2 0-3 0,5 6-2 16,-5-10 4-16,5 10-2 0,0 0-7 0,13-13-7 16,-1 9-13-16,4-2-8 0,12 2-26 15,13 0-42-15,10-1-61 0,3 1-69 16,0 0-95-16,12 0-129 0,-1-4-139 0,1 2 45 15,-13 0-143-15,1 1-55 0</inkml:trace>
  <inkml:trace contextRef="#ctx0" brushRef="#br0" timeOffset="-146469.08">25533 6601 1488 0,'0'0'73'16,"4"-4"26"-16,-4 4 6 0,0 0 4 15,4-5-4-15,-4 5 3 0,0 0 1 16,0 0-5-16,0 0-3 0,0 0-6 16,0 0-13-16,0 0-4 0,0 0-7 0,0 0-2 15,11 19-9-15,-6-5-1 0,-5-1-11 16,4 6-2-16,-1-1-11 0,-2 1-9 0,1-1-7 16,3-3-1-16,0 1-6 0,-2-3-6 15,-1-3 0-15,3 0-6 0,1-4 0 16,-6-6-8-16,9 5-5 0,-9-5-7 0,0 0 2 15,0 0-1-15,31-17 1 0,-25 7 2 16,2-3 2-16,0-3 2 0,-2-2 3 0,-3 1-6 16,7-4 4-16,-7 5 0 15,4-1 5-15,-3 2 0 0,1 3 2 0,-1 2-1 16,-1 2 0-16,0 3 0 0,-3 5 1 16,0 0 3-16,0 0 3 0,0 0 3 0,28 19 2 15,-21-3 0-15,1-1 3 0,3 4 1 16,3 3 1-16,0 5 0 0,-1-6 2 15,-1-2-5-15,-4-5 2 0,0 0-2 0,2-1-1 16,-7-3 2-16,6-2 4 16,-9-8-2-16,9 6-5 0,-9-6-6 0,0 0-4 0,0 0 2 15,22-18-2-15,-19 5-7 0,2-3-4 16,0-3-3-16,-2-5-8 0,2-3-5 0,-3 0 1 16,3-2 0-16,-4 4 6 15,4-2 0-15,0 7 4 0,-3 1-1 0,0 1 1 16,-1 3-8-16,-1 5-15 0,5 0-13 15,-3 2-8-15,1 2-12 0,-3 6-16 16,0 0-30-16,6-4-48 0,-6 4-87 0,0 0-393 16,0 0-146-16</inkml:trace>
  <inkml:trace contextRef="#ctx0" brushRef="#br0" timeOffset="-146265.92">26123 6560 1909 0,'0'0'65'15,"5"8"1"-15,-5-8-8 0,0 0-5 0,3 8 13 16,-3-2 6-16,0-6 11 16,2 17 3-16,0-3-3 0,-2 1-1 0,3 1-12 15,-1 5-3-15,0 2-10 0,0 1-16 16,2 1-15-16,-1 2-24 0,1-4-23 0,-3-3-26 16,2-2-21-16,-1-3-20 0,1-3-26 15,-3-6-24-15,0-6-38 0,0 6-66 0,0-6-436 16,0 0-172-16</inkml:trace>
  <inkml:trace contextRef="#ctx0" brushRef="#br0" timeOffset="-146128.59">26155 6453 1864 0,'1'-17'48'0,"-1"3"23"0,0 4 0 0,-1 2-4 0,1 8-6 16,1-13-6-16,-1 13-5 16,0-6-6-16,0 6-4 0,0 0-6 0,0 0-16 15,0 0-31-15,0 0-48 0,12 19-52 16,-11-13-67-16,6 2-94 0,0-2-332 15,-1 2-106-15</inkml:trace>
  <inkml:trace contextRef="#ctx0" brushRef="#br0" timeOffset="-145525.15">26269 6576 1750 0,'0'0'76'0,"5"10"14"0,-5-10-3 0,2 8 5 16,-2-8 10-16,2 9 13 15,-2-9 9-15,1 12 8 0,2-6 7 0,1 1-5 16,1 5-7-16,-1-2-13 0,0 3-12 15,1-1-8-15,1 3-7 0,3-1-8 16,-3 1-12-16,1-1-3 0,-1 0-9 0,1-5-1 16,-3 1-5-16,3 2-6 0,-3-4-1 15,-3-3 7-15,-1-5 3 0,0 0-4 0,15 2-8 16,-15-2-13-16,0 0-1 0,12-17-4 16,-10 7-3-16,5-2-7 0,-2-3-18 15,-2-1-15-15,6-1-9 0,-5-5-4 0,7 3-12 16,-5 4-7-16,4-1-10 15,-5 7-7-15,3-3-6 0,-3 4-6 0,2 0-4 16,-3 3-1-16,5 1-1 0,1 0-1 0,-3 2 0 16,-7 2-1-16,15-2 0 0,-15 2 2 15,17 4 5-15,-17-4 4 0,16 4 12 16,-10-2 7-16,-6-2 17 0,17 6 18 0,-7-3 10 16,-10-3 20-16,12 6 14 0,-3-2 17 15,-9-4 14-15,12 6 10 0,-12-6 3 16,16 4 9-16,-8 0 0 0,-8-4 5 0,15 2-10 15,-15-2 2-15,20 0-9 0,-20 0-7 16,19 0-7-16,-19 0-8 0,27-6-2 0,-17 2-8 16,1 0 0-16,-3-4-9 15,5 2-3-15,-1-1-2 0,-4-1-2 0,-1-4-3 0,-1 0 1 16,-2 1 0-16,-1 1 2 16,-3 0 9-16,0 1 2 0,0 9 6 15,-10-16 5-15,5 10-4 0,5 6 13 0,-25-2 8 16,25 2 12-16,-28 12 0 0,9 1 2 15,-4 9-5-15,3 1 1 0,2 5-7 0,8-3-1 16,4-4-2-16,3 2-11 0,6-1 0 16,5 1-13-16,10 6-7 0,0-4-16 0,7-1-28 15,1-5-39-15,-1-9-43 0,-4-4-35 16,2-6-37-16,-2 0-34 0,2-8-33 16,2-4-37-16,3-7-72 0,-2-7-82 0,-3-5-7 15,3-13-197-15,-13 3-138 16</inkml:trace>
  <inkml:trace contextRef="#ctx0" brushRef="#br0" timeOffset="-141268.65">20862 10849 1832 0,'0'0'63'0,"2"-8"17"0,-2 8-1 15,0-7 1-15,0 7 6 0,0 0 8 0,0-8 3 16,0 8 1-16,0 0-3 0,0 0 0 15,0-8-9-15,0 8-5 0,0 0-9 0,0 0-6 16,0 0-6-16,4-8-1 0,-4 8-11 16,0 0 4-16,0 0-3 0,10-1-4 15,-10 1-1-15,0 0 4 0,0 0-1 0,18 1 1 16,-18-1-10-16,15 2 3 0,-4 2 9 16,1-2-6-16,1 0-3 0,1 0-8 15,0 0 4-15,2 0 7 0,4 2-14 0,-3-2-1 16,2 2-7-16,4-1 0 0,2 1 1 15,3 2 0-15,-2 2-2 0,10 0 1 16,3 1 0-16,2 3 5 0,-1-3 0 0,1 3-6 16,0 0 3-16,1-1-3 0,-2 1-1 15,-2 2 0-15,-1-4-2 0,27 9 9 16,-38-13-14-16,1 2-6 0,-4-2 7 16,-4-1-3-16,1 1 3 0,-3 0-4 15,-4 0-2-15,0-4 2 0,-5 2 9 16,2-2 4-16,-4 2 5 0,-6-4 8 0,12 4 4 15,-12-4 0-15,11 3-4 0,-11-3 4 16,7 4 2-16,-7-4-5 0,0 0-1 0,7 6-5 16,-7-6 1-16,0 8-1 0,0-8-3 15,-5 14-1-15,3-7-1 0,-3 5-6 0,2 2 1 16,-4 3-1-16,1 1-3 0,-3 3 1 16,0 14 0-16,0 3 1 0,-4 3 0 0,3 0 0 15,-1 4-1-15,0 0-5 0,1 0 2 16,-4 7 0-16,1-10-1 0,2 1 0 0,3-2-6 15,-2-2 4-15,-2-4-1 16,6-6-2-16,-3-5-5 0,3-3 1 0,-1-6-3 16,6 1-5-16,-4-5-9 0,0 1-8 15,3-2-12-15,-2-3-19 0,2-1-36 0,2-6-40 16,-9 4-39-16,9-4-32 0,0 0-40 16,-13-13-37-16,12-1-46 0,1 1-98 15,0-3-111-15,1-7 50 0,-1-2-283 0,7-2-252 16</inkml:trace>
  <inkml:trace contextRef="#ctx0" brushRef="#br0" timeOffset="-137152.72">22109 10690 2056 0,'0'0'-29'0,"0"0"14"15,0 0 14-15,0 0 10 0,0 0 4 16,0 0 8-16,0 0 3 0,0 0 0 0,0 0 3 15,0 0-1-15,21 4 0 0,-21-4-2 16,0 0 0-16,0 0 3 0,7 7 3 0,-7-7 8 16,6 8 6-16,-3-2 6 0,4 4 5 15,-4 2 2-15,0 1 0 0,4 5 4 16,-2-1-2-16,-2 1 5 0,4 1-17 0,-4 0-1 16,4 1-5-16,2 1-1 0,-7-4-7 15,7-1-5-15,-8-1-1 0,6-1-3 16,-1-2-3-16,-3-2-4 0,1-1-3 15,1-3-2-15,-1 0-8 0,-4-6-8 0,9 4-14 16,-9-4-6-16,0 0-5 0,15-14 0 16,-9 4-2-16,-1-1 2 0,1-5-9 0,-4-1 0 15,3-1 7-15,-3-1-12 0,0-1 7 16,-1 1 5-16,-1 4 3 0,0-1 4 0,0 5 8 16,0-1-3-16,0 0 9 0,0 3-1 15,0-1 2-15,0 2-1 0,0 0 4 0,0 0-1 16,0 8 0-16,0-9 7 0,0 9 4 15,0 0 5-15,0 0 4 0,0 0 0 16,0 0 3-16,0 0 4 0,0 0 0 16,13 21-1-16,-6-11 2 0,-2 0-3 0,-1 1-1 15,5-1 0-15,-6 0 1 0,4-1-2 16,2 1-1-16,-5 0-2 0,3-1 3 16,-1-1 0-16,1-2-2 0,-3 0-2 0,0 0 9 15,-4-6-10-15,9 3 3 0,-9-3-3 16,0 0 0-16,15-9-2 0,-6 1-3 0,-5-2 0 15,5-5 0-15,-3-2-8 0,3-5-6 16,-5-1-4-16,5-1-5 0,-5 3-2 0,0 1 3 16,1 1-5-16,-3 5 3 15,0-1-11-15,0 3-6 0,0 0-11 0,1 3-14 16,-3 1-22-16,2 0-17 0,-2 8-10 16,2-8-12-16,-2 8-18 0,0 0-28 0,0 0-47 15,0 0-393-15,0 0-107 0</inkml:trace>
  <inkml:trace contextRef="#ctx0" brushRef="#br0" timeOffset="-136941.6">22563 10746 1643 0,'6'6'4'0,"-6"-6"15"16,7 4 9-16,-7-4 3 0,0 0 6 0,8 6 10 16,-8-6 4-16,4 4 8 0,-4-4 9 15,9 8 2-15,-7-3 3 0,5-1-2 16,-5 4-3-16,2-2-10 0,1 0-5 15,-1 1 0-15,0-1-8 0,-2 2-7 0,3-2-10 16,-3 0-9-16,-2-6-17 0,4 9-18 16,-4-9-16-16,7 6-23 0,-7-6-32 0,0 0-39 15,0 0-33-15,0 0-58 0,0 0-420 16,0 0-135-16</inkml:trace>
  <inkml:trace contextRef="#ctx0" brushRef="#br0" timeOffset="-136776.12">22629 10515 1718 0,'0'0'-26'16,"-2"-10"12"-16,2 10 4 0,0 0 0 15,0 0 3-15,0 0-2 0,0 0-3 0,0 0-6 16,0 0-8-16,0 0-14 0,33 12-7 16,-23-8-18-16,1 2-23 0,2-1-27 0,2 1-32 15,0 2-222-15,2-2 118 0</inkml:trace>
  <inkml:trace contextRef="#ctx0" brushRef="#br0" timeOffset="-136477.5">22939 10567 1064 0,'1'-8'61'0,"1"1"15"15,-2-1 1-15,3 0-4 0,-3 8-1 16,-5-13-1-16,5 5 2 0,-4 2 7 0,2-2 2 16,-3 3-3-16,5 5-7 0,-6-10-5 15,6 10-6-15,-7-8-3 0,7 8-3 0,-8-2-2 16,8 2-2-16,0 0 2 0,0 0-5 15,-20 16-1-15,18-7-2 0,-2 3-2 0,2 3-6 16,2 1 2-16,0 5-7 0,0 0 1 16,2 5-1-16,2 1 0 0,-2 0-1 15,5 1 0-15,-3-3-4 0,3 2-1 0,-2 1-4 16,-2-5 1-16,4 0-7 0,-1-4 2 16,-4 1-3-16,3-5-5 0,-3-1-4 0,-2-1-11 15,3-1-8-15,-3-4-18 16,-3 0-21-16,3-8-25 0,-9 7-24 0,9-7-28 15,-11 0-20-15,11 0-22 0,-18-11-30 16,5-1-36-16,-2-2-350 0,-1-1-87 0</inkml:trace>
  <inkml:trace contextRef="#ctx0" brushRef="#br0" timeOffset="-136347.12">22763 10752 1510 0,'-1'-8'14'16,"2"2"18"-16,-1 6 18 0,9-9 5 0,-5 3 8 16,8 4 8-16,0-2 6 0,4 0-6 15,0 0-7-15,6 2-5 0,-1 0-7 0,3 0-11 16,0-2-10-16,0 3-17 0,2-1-25 15,-3 0-27-15,-1 0-31 0,-4-2-39 16,-4 2-38-16,1 0-67 0,-2 0-338 16,-1 0-53-16</inkml:trace>
  <inkml:trace contextRef="#ctx0" brushRef="#br0" timeOffset="-136182.6">23144 10647 1477 0,'0'0'29'0,"0"0"19"16,0 0 7-16,0 0 7 0,0 0 3 0,13 15 3 15,-13-15 4-15,3 16-8 0,-1-4-5 16,3-1-6-16,0 1-7 0,-2 2-19 16,2-1-16-16,0 3-29 0,-3-2-22 15,-1-3-28-15,2-1-30 0,-3 0-43 0,4-4-56 0,-4-6-339 16,0 9-38-16</inkml:trace>
  <inkml:trace contextRef="#ctx0" brushRef="#br0" timeOffset="-136049.42">23195 10532 1623 0,'-4'-13'92'0,"1"1"18"0,2 3-1 0,1 1-9 16,0 8-5-16,-2-10-11 0,2 10-11 0,0-10-24 15,0 10-33-15,0 0-39 0,0 0-45 16,0 0-66-16,0 0-111 0,0 0-395 0,0 0-137 16</inkml:trace>
  <inkml:trace contextRef="#ctx0" brushRef="#br0" timeOffset="-135496.96">24087 10625 1705 0,'2'-11'1'16,"-2"5"22"-16,0 6-3 0,-7-14 1 16,6 6 4-16,-4 3 8 0,-2-1 7 0,1-2 5 15,-3 2 5-15,-4 2 1 0,2 1 4 16,-1-1 7-16,-4 4 3 0,-1 2-3 0,0 1 0 15,-3 3 1-15,-1 4 0 0,1 0-6 16,3 1-4-16,0 3-1 0,5-2-4 0,2 3-7 16,2-1-4-16,3 1-4 0,3-1-3 15,2-2-8-15,5-2 0 0,-1 1-9 0,0-3-12 16,5 0-14-16,-1-4-15 0,3 0-19 16,2-4-17-16,-13 0-21 0,26-8-16 15,-12 4-12-15,1-4-5 0,-3 2-16 16,3-3-9-16,-3 3-17 0,-2-2-19 15,-4 2-23-15,6 0-298 0,-4 2-4 0</inkml:trace>
  <inkml:trace contextRef="#ctx0" brushRef="#br0" timeOffset="-135099.62">24255 10622 1340 0,'0'0'31'15,"0"0"19"-15,-4-10 9 16,4 10-3-16,-9-8 1 0,9 8 4 0,-12-8-2 16,2 4-3-16,2 0 2 0,8 4-4 15,-21-2-4-15,7 4-3 0,0 0 1 0,-1 2 0 16,3 2-7-16,-1 0-3 0,0 2 0 16,0 1-2-16,7 1-4 0,-1 0-3 0,5-2-1 15,2 0-4-15,2-1-3 0,5 1-8 16,-3-4-9-16,9 0-10 0,2-4-9 0,-2 2-10 15,-13-2-2-15,35-6-6 0,-15 2 2 16,-4-4 3-16,0 2 4 0,1-1 9 16,-4 3 14-16,-5-2 14 0,5 2 11 15,-4 0 5-15,-9 4 4 0,16-8-3 16,-16 8-4-16,13-4 0 0,-13 4-6 0,0 0-3 16,0 0 3-16,0 0-4 0,23 10-3 15,-18-2-4-15,-2-2-11 0,4 2-7 0,-2 1-11 16,1 1-7-16,1-2-17 0,-4 2-9 15,7-3-17-15,-7-1-21 0,7-2-23 0,-7 0-50 16,-3-4-58-16,0 0-334 0,0 0-57 16</inkml:trace>
  <inkml:trace contextRef="#ctx0" brushRef="#br0" timeOffset="-134697.46">24514 10445 1532 0,'0'-6'28'0,"0"6"11"16,3-11-4-16,-3 11-5 0,0 0 0 0,0 0 4 15,0 0 11-15,0 0 2 0,0 0 6 16,0 0 2-16,0 0 4 0,8 35 4 0,-4-20 2 16,-1 5 4-16,0-1-3 0,0-2 6 15,4 6 0-15,-5-1-2 0,-1-3 2 0,-1 3-1 16,3-3-9-16,-1 1-1 0,-2-5-8 16,2 1 2-16,-2-5-10 0,3-1-2 15,-3 0-2-15,0-2-7 0,0-8-7 0,3 9-15 16,-3-9-13-16,0 0-15 0,0 0-12 15,0 0-10-15,31-19-10 0,-20 7-15 16,2 1-6-16,-2-3-6 0,2 2 2 16,-1 1 8-16,1 1 3 0,0 0 8 0,0 2 6 15,-2 0 13-15,1 7 11 0,1-3 11 16,-13 4 9-16,18-4 14 0,-18 4 7 0,0 0 9 16,20 8 4-16,-20-8 6 0,6 9 7 15,-6-1 7-15,0-8 2 0,-3 16 4 0,-2-7 0 16,-3 3 0-16,3-2-4 0,-5 0-9 15,2-1-1-15,0 1-5 0,-4-4-11 16,2 2-20-16,1-2-24 0,1-1-29 0,8-5-37 16,-14 2-45-16,14-2-50 15,-14-7-62-15,12-1-78 0,4-2-343 0,2-6-157 0</inkml:trace>
  <inkml:trace contextRef="#ctx0" brushRef="#br0" timeOffset="-134471.72">24989 10152 1841 0,'0'0'43'0,"7"-8"3"16,-7 8 2-16,0 0 13 0,0 0 11 0,0 0 14 15,5 29 9-15,-5-15 4 0,3 7 0 16,2 0-9-16,-3 6-1 0,0 0-9 0,1 3-9 16,-2 9-7-16,6 0-8 15,-1-8-16-15,-4-2-18 0,3-2-16 0,-1-2-22 16,-3 0-14-16,2-5-19 0,-1-1-25 15,-2-2-27-15,-2-3-25 0,-1 0-28 0,0-4-20 16,-4-3-54-16,3-3-47 0,4-4-331 16,-11 6-105-16</inkml:trace>
  <inkml:trace contextRef="#ctx0" brushRef="#br0" timeOffset="-134154.15">24991 10590 1631 0,'0'0'15'0,"7"-6"20"15,-7 6 15-15,0 0 8 0,15-3 9 16,-15 3 8-16,15 0 6 0,-15 0 5 0,19 0-1 15,-19 0 2-15,24 0-7 16,-9 0-3-16,-15 0-2 0,28 0-11 0,-13-2-4 16,0 2-5-16,1-2-4 0,-3 0-7 15,2-2-5-15,-5-2-4 0,1 2-7 0,-2-2-2 16,2-3-5-16,-5 1 0 0,1 0-1 16,-3 1-2-16,-1-1-5 0,-3 8-1 0,1-12 1 15,-1 12-1-15,0 0 3 0,-11-7 8 16,11 7 4-16,0 0 4 0,0 0 14 15,-25 23-5-15,19-10 5 0,-1 5 4 0,2-1-1 16,3 2 5-16,2 1-2 16,0 1-6-16,7-1-5 0,1 1-4 0,4 1-4 0,2-3-20 15,3-5-26-15,3-2-27 0,-1-7-38 16,3-1-37-16,-4-4-45 0,3-2-57 16,0-5-55-16,1-3-90 0,-3-2-81 15,-2-2-208-15,-1-3-149 0</inkml:trace>
  <inkml:trace contextRef="#ctx0" brushRef="#br0" timeOffset="-127080.56">22212 11550 1700 0,'0'0'-17'0,"0"0"40"0,0 0 21 16,0 0 19-16,0 0 11 0,0 0 14 15,0 0 2-15,0 0 10 0,0 0 1 16,0 0 0-16,0 0-4 0,0 0-4 0,0 0-1 16,0 0-4-16,0 0-11 0,0 0-2 15,0 0-5-15,0 0-5 0,0 0-3 0,0 0-6 16,0 0 2-16,0 0-2 0,0 0 2 15,0 0 3-15,0 0 1 0,31 0 3 16,-31 0 2-16,0 0 6 0,0 0 1 16,0 0-6-16,0 0 5 0,0 0-4 0,0 0-7 15,0 0-6-15,0 0-1 0,0 0-5 16,0 0-6-16,0 0-5 0,0 0-7 0,0 0-2 16,0 0 2-16,9 4-8 0,-9-4 1 15,1 8-2-15,4-4 1 0,0 4-5 0,-2 1-4 16,4 1 5-16,0 2-1 0,-1 2-1 15,1 1 0-15,1 1-1 0,-2 1-1 0,4 1-3 16,-2 1 2-16,-1-3-1 0,-1 1-3 16,3-1-7-16,-3 1 6 0,1-1-2 15,-3-4-1-15,0-1 2 0,3-1-4 16,-6-3 1-16,2 3-5 0,1-4 1 0,1 2-10 16,-5-8-1-16,4 9-8 0,-4-9-8 15,0 8 1-15,0-8-16 0,2 4-12 0,-2-4-10 16,0 0-12-16,0 0-16 0,0 0-20 15,0 0-22-15,0 0-25 0,0 0-23 0,0 0-30 16,0 0-30-16,0 0-49 0,-2-23-77 16,2 23-93-16,0-14 36 0,0 6-156 15,0-1-80-15</inkml:trace>
  <inkml:trace contextRef="#ctx0" brushRef="#br0" timeOffset="-123413.59">22115 11570 1628 0,'-10'6'40'0,"10"-6"16"0,0 0 13 0,0 0 4 16,0 0 7-16,0 0 4 0,0 0 7 15,0 0-4-15,0 0-6 0,0 0-4 0,0 0-10 16,0 0-6-16,0 0-2 0,0 0-5 16,0 0-6-16,0 0-4 0,0 0-3 15,0 0 3-15,0 0-2 0,0 0-5 0,0 0-1 16,0 0-1-16,0 0-4 0,0 0-5 16,0 0 0-16,0 0-1 0,0 0-6 15,0 0-1-15,56-6 0 0,-43 2-4 16,4 0-2-16,3 0-1 0,-6 0-5 0,4-2-7 15,2 2-3-15,-3 3-4 0,-3-3-5 16,-1 0-6-16,3 0-2 0,-5 2-5 0,2-2-2 16,-5 2-4-16,1 0-7 0,-9 2-9 15,12-4-11-15,-12 4-10 0,12-3-14 0,-12 3-19 16,6-4-23-16,-6 4-32 0,0 0-40 16,0 0-49-16,9-4-388 0,-9 4-131 0</inkml:trace>
  <inkml:trace contextRef="#ctx0" brushRef="#br0" timeOffset="-121240.79">22502 11523 1726 0,'0'0'-1'0,"0"0"23"0,9-4 8 16,-9 4 4-16,0 0 10 0,0 0 1 15,0 0 8-15,0 0 1 0,0 0 0 0,0 0 0 16,0 0-2-16,0 0 1 0,0 0 1 16,0 0-1-16,0 0 0 0,0 0 1 15,17 2 0-15,-17-2-1 0,0 0-5 16,0 0 4-16,7 8-3 0,-7-8 0 0,4 6-2 15,-1 0 1-15,-3-6-7 0,7 11 3 16,-4-3-1-16,1 2-2 0,0-2 0 0,2-1-5 16,-1 3-3-16,2 0 0 0,-1 0-2 15,1-1-4-15,-1-1 0 0,1 0-1 16,-1-2-2-16,1 0 0 0,0-2-2 0,-4-1-4 16,6 1 6-16,-9-4-11 15,11 2 1-15,-11-2-4 0,0 0-5 0,19-9-1 0,-10 1 0 16,-3 0-11-16,3-2-2 0,-5 0-2 15,3-3-5-15,-2 1-5 0,-4-5-2 16,1 3-3-16,3-2 0 0,-3 3-2 16,0-1 1-16,-2-1 1 0,2 3-4 0,-2-1 1 15,0 1-4-15,0 2-2 0,0 3-1 16,-2-3-4-16,2 2 3 0,0 8-5 0,0-11 3 16,0 11-8-16,-2-10-2 0,2 10-10 15,0-8-8-15,0 8-12 0,0-8-17 0,0 8-8 16,0 0-21-16,0 0-25 0,0 0-44 15,0 0-59-15,0 0-310 0,0 0-65 16</inkml:trace>
  <inkml:trace contextRef="#ctx0" brushRef="#br0" timeOffset="-120745.48">23408 11512 1417 0,'0'0'-48'16,"0"0"25"-16,0 0 9 0,0-12 8 15,0 12 2-15,0 0 12 0,0 0 1 0,0 0-1 16,-1-6 8-16,1 6 2 0,0 0 6 16,0 0-2-16,0 0 3 0,0 0 1 0,0 0 1 15,0 0 10-15,1-7 6 0,-1 7 2 16,0 0 3-16,0 0 2 0,0 0 0 0,-1-10-3 16,1 10-1-16,0 0 0 0,-11-8-2 15,11 8 1-15,-11-4-2 0,5 2-2 16,6 2-3-16,-24-2-1 0,8 4 2 0,3 2 1 15,-2 0 3-15,-1 2 5 16,1 2 0-16,-1 1-2 0,1-1 1 0,5 4-2 16,-3-1-5-16,3 3 0 0,7-3-6 15,-2 1-3-15,5-2-3 0,0 1-7 0,2 1-9 16,4 0-4-16,1-4-14 0,2 1-12 16,1-5-10-16,4 2-17 0,-3-4-16 0,2-2-18 15,-3 2-12-15,-10-2-10 0,26-6-23 16,-16 2-13-16,2-2-19 0,-6 3-14 0,2-1-8 15,-1-2-346-15,0 0-29 0</inkml:trace>
  <inkml:trace contextRef="#ctx0" brushRef="#br0" timeOffset="-120333.65">23571 11508 1353 0,'0'0'4'16,"1"-6"29"-16,-1 6 14 0,0 0 10 15,0-10 0-15,0 10 9 0,-3-7 3 0,3 7 12 16,-11-8-10-16,11 8-9 0,-14-2-1 16,14 2-6-16,-14 0-6 0,14 0-3 0,-24 6-4 15,11 0-4-15,5-1-1 0,-5 3-1 16,2 2-5-16,2-1-3 0,3 1-4 0,1 0 0 16,1 1-7-16,1-1-2 15,3-2-8-15,3 2 2 0,1-3-7 0,3 1-3 16,1-2-5-16,1-4-1 0,2 2-6 15,0-4-3-15,-11 0-3 0,19-2 1 16,-6-2 0-16,-1 0 1 0,0-2 3 0,-4-2 6 16,1 3 1-16,2-3 6 0,-3 0 7 15,-2 4 0-15,1-2 6 0,0 0 0 0,-3 1-7 16,5-3-2-16,-5 4 2 0,3-2-6 16,-7 6 0-16,10-5-7 0,-10 5-5 0,9-4-3 15,-9 4-8-15,12-2-10 0,-12 2-9 16,0 0-8-16,23 4-10 0,-23-4-7 15,13 3-9-15,-8 1 1 0,-5-4-5 16,10 6 1-16,-10-6-9 0,8 4-10 0,-8-4 0 16,7 2-22-16,-7-2-18 0,0 0-250 15,0 0 98-15</inkml:trace>
  <inkml:trace contextRef="#ctx0" brushRef="#br0" timeOffset="-119892.49">23718 11317 1088 0,'2'-11'52'0,"-2"11"8"16,0-6 5-16,0 6-1 0,0 0 2 0,0 0 4 16,0 0 10-16,0 0 6 0,0 0 0 0,0 0 1 15,0 0-1-15,16 13 0 16,-13-3 0-16,4 2-4 0,0 4 2 0,-1-1 0 16,0 3-3-16,1 5-4 0,0-5-3 15,-2 1-9-15,2-2-3 0,-3 1-6 16,3-1-7-16,-3-1 1 0,0-3-5 0,1-3-8 15,-3-1-1-15,2-1-3 0,-2 2-3 16,3-4 1-16,-5-6-12 0,4 4-10 0,-4-4-11 16,0 0-10-16,0 0-10 0,29-18-10 15,-24 8-10-15,6 1-4 0,2-1-2 0,-4-1 2 16,2-1 5-16,-3 4 5 0,4-3 0 16,-4 3 9-16,0 2 4 0,1 0 2 15,0 2 9-15,-2 3 8 0,-7 1 12 16,13-6 6-16,-13 6 3 0,0 0 1 0,0 0 3 15,23 7 4-15,-18-1-2 0,-4 2 6 16,-1 0 4-16,0 1 1 0,0 5 9 0,-4 1-1 16,-5 1-4-16,3-1-1 0,-4 1-1 15,-2-2-3-15,4 1-2 0,-3-3-5 16,4-2-14-16,1-3-14 0,-1-1-32 0,4-2-37 16,3-4-46-16,0 0-40 0,0 0-41 15,0 0-57-15,0-25-60 0,6 9-361 16,3-3-171-16</inkml:trace>
  <inkml:trace contextRef="#ctx0" brushRef="#br0" timeOffset="-117333.4">24046 11189 1691 0,'0'0'-39'0,"0"0"22"0,0 0 16 0,0 0 2 16,0 0 6-16,0 0 7 0,0 0-1 16,0 0 5-16,0 0 9 0,0 0-3 0,0 0 3 15,0 0 3-15,0 0 4 16,0 0-1-16,0 0 3 0,0 0 4 0,0 0 7 15,0 0-1-15,0 0 3 0,0 0 3 16,13 16 1-16,-13-16 0 0,4 7-3 16,-4-7 1-16,3 8 1 0,-3-2 0 0,0-6 3 15,1 13-4-15,-1-7 0 0,0 2-4 16,0-8 0-16,2 14-2 0,-2-7-3 0,2 1-5 16,1 0-1-16,-3 2-3 0,2-2-3 15,-2-1-5-15,2 3-2 0,-2-2-3 0,0 2 1 16,3-1-3-16,-3-1-1 0,0-8-2 15,0 14-3-15,0-6 2 0,1-2-4 0,-1 1-1 16,0 1-3-16,0 2 5 0,0-4-6 16,0 3 2-16,0-1-3 0,0 0 5 15,0 0-5-15,2-1 0 0,1 1 2 16,-3-8-4-16,2 14 2 0,-2-7 1 0,2 1 0 16,-2-2-1-16,0-6-3 0,0 14 3 15,3-9-4-15,-3-5 1 0,1 12 0 16,1-6 1-16,-2-6-3 0,3 9 8 0,-3-1-5 15,0-8-1-15,4 10 0 0,-4-4-1 16,0-6 4-16,4 8-4 0,-4-3 0 0,0-5 4 16,0 8-6-16,0-8 1 0,4 10 2 15,-4-10-1-15,3 10 0 0,-3-10-2 16,2 7 0-16,0-1 3 0,-2-6-1 0,4 8-1 16,-4-8 0-16,5 10 3 0,-5-10-1 15,4 10 0-15,-1-6 2 0,-3-4-1 16,1 7-2-16,-1-7 3 0,5 10-2 0,-5-10-1 15,2 8 5-15,-2-8-2 0,2 8-1 16,-2-8 0-16,3 5-1 0,-3-5-2 16,1 6 4-16,-1-6 0 0,0 0 1 0,0 0-2 15,2 10 2-15,-2-10-3 0,0 0 4 16,5 6-3-16,-5-6-1 0,0 0 0 0,4 6 1 16,-4-6-2-16,0 0 1 0,0 0 4 15,3 6-4-15,-3-6 0 0,0 0 3 0,0 0-4 16,0 0 1-16,0 0-9 15,0 0-10-15,0 0-17 0,0 0-15 0,0 0-26 16,0 0-31-16,0 0-44 0,0 0-62 16,0 0-108-16,0 0-119 0,1-26-187 0,-1 17-126 15</inkml:trace>
  <inkml:trace contextRef="#ctx0" brushRef="#br0" timeOffset="-109988.66">24271 11488 269 0,'0'0'166'0,"0"0"-35"15,0 0-13-15,0 0-31 0,0 0-21 16,0 0-16-16,0 0-10 0,0 0 2 16,0 0-5-16,0 0-2 0,0 0 1 0,0 0 7 15,0 0-4-15,0 0 3 0,0 0-4 16,0 0 2-16,0 0 9 0,0 0-1 0,0 0 4 15,0 0-4-15,0 0 5 0,0 0 1 16,0 0 3-16,0 0-1 0,0 0 2 0,0 0 1 16,0 0-2-16,0 0 2 15,0 0-1-15,0 0 0 0,0 0-4 0,0 0 2 16,0 0-2-16,0 0-1 0,0 0-1 16,0 0 0-16,0 0-4 0,0 0 0 0,0 0-4 15,0 0 0-15,0 0-2 0,3 4 0 16,-3-4 0-16,0 0 1 0,0 0 1 15,0 0 0-15,0 0 0 0,0 0 2 0,0 0-2 16,0 0 1-16,0 0-2 0,0 0 2 16,0 0-4-16,0 0-1 0,0 0 2 0,0 0-13 15,0 0 3-15,0 0-3 0,0 0-6 16,0 0 2-16,0 0-7 0,0 0-1 0,0 0 1 16,0 0 0-16,0 0-4 15,0 0-3-15,0 0-1 0,0 0-2 0,0 0 1 16,0 0 0-16,0 0-4 0,0 0 1 15,0 0-4-15,0 0 5 0,12 4-2 0,-12-4-3 16,0 0-1-16,0 0 4 0,0 0 0 16,10 2 1-16,-10-2-7 0,0 0 4 0,0 0-9 15,0 0-6-15,18-2-4 0,-18 2-3 16,0 0 0-16,13-4-1 0,-13 4 3 16,8-4-1-16,-8 4 3 0,13-3 2 0,-13 3-2 15,8-4 1-15,-8 4 2 0,9-4 0 16,-9 4 4-16,0 0-1 0,16-4-2 0,-16 4 2 15,8-6-1-15,-1 2-3 0,-1 0 2 16,-6 4-12-16,15-7-4 0,-8 5-8 0,-1-4-4 16,2 2-3-16,-1-2 3 15,0 2 4-15,-1-3 1 0,1 1 3 0,-7 6 3 16,4-8 6-16,0 4 1 0,-4 4 1 16,5-10 2-16,-5 10 2 0,1-7 0 0,-1 7 5 15,2-8 0-15,-2 8 3 0,0 0 3 16,-2-8-1-16,2 8 0 0,-6-6 4 0,6 6 1 15,0 0-2-15,0 0 3 0,-20 0 2 16,20 0-4-16,0 0 4 0,-16 2-3 16,16-2 1-16,-15 6-1 0,5-2 4 0,4 2-2 15,-4-1-3-15,-2 5 3 16,6-4-2-16,-4 2 3 0,0 0-2 0,2 1 2 16,0 1 3-16,1-2-4 0,-1 2 5 15,1-1-3-15,1 1 2 0,4-4 1 0,-3 1-3 16,0 1 0-16,3 2 0 0,2-2-1 15,0 1 3-15,5-1-5 0,-1 2 1 0,1-1 1 16,1-1-5-16,2 0-3 0,1-2-4 16,2 1 0-16,-3 1-7 0,5-2-3 15,-1 0-2-15,-2-2-8 0,3 0-3 0,-5-2-7 16,4 0-4-16,1 0-1 0,-13-2-3 0,23-2-1 16,-14 0-5-16,1 0-1 15,-10 2-2-15,15-6 4 0,-5 2 2 0,-10 4-2 16,13-6-13-16,-10 0-6 0,-3 6-24 15,7-11-36-15,-5 5-45 0,1 0-348 16,-3 6-29-16</inkml:trace>
  <inkml:trace contextRef="#ctx0" brushRef="#br0" timeOffset="-105576.89">22610 12103 502 0,'0'0'330'16,"0"0"-108"-16,0-8-52 0,0 8-41 0,0 0-15 16,0 0-22-16,0 0-9 0,0 0-7 15,0 0 0-15,0 0 2 0,0 0-2 0,0 0-6 16,0 0-2-16,0 0-5 0,0 0-1 15,0 0-3-15,0 0-2 0,0-8 2 16,0 8-5-16,0 0 1 0,0 0-3 16,0 0-1-16,0 0-1 0,0 0-4 0,0 0-2 15,0 0-4-15,0 0-4 0,0 0-1 16,-26 4-1-16,26-4 4 0,0 0-2 0,0 0 0 16,-28 6 6-16,28-6-7 0,-13 6 4 15,2-4-1-15,1 3 2 0,-1-1 0 16,-2 0 1-16,2 2-1 0,-2-2-5 0,2 0 0 15,1 1 5-15,-1 1-2 0,0-2-3 16,0 2-5-16,3 0 3 0,8-6-4 0,-18 9 7 16,16-5-6-16,-7 4 0 15,5 0 0-15,1 3-2 0,2 1 0 0,1 2-6 0,0-3 1 16,1 5 0-16,2 0-1 16,4-1-6-16,-1 3-3 0,3 1-10 0,-3-5-3 15,4 0-10-15,4-1-13 0,-1-3-7 16,0-2-14-16,2-1-15 0,0-3-19 0,2-2-13 15,1-2-14-15,3-4-16 0,2 1-26 16,-3-7-16-16,4-2-20 0,6-5-39 16,-2 1-50-16,-3 0-63 0,-9 3-57 0,6-3-157 15,-5 2-50-15</inkml:trace>
  <inkml:trace contextRef="#ctx0" brushRef="#br0" timeOffset="-105228.18">22983 12048 1452 0,'3'-7'7'0,"-3"7"22"0,2-8 17 0,-2 8 4 16,0 0 8-16,-2-10 5 0,2 10 4 16,0 0 6-16,-5-8 2 0,5 8 4 0,0 0-2 15,0 0-6-15,-6-6-2 0,6 6 2 16,0 0-10-16,0 0 1 0,0 0-3 0,-26 14 1 15,17-4 2-15,3-2 3 16,-2 5-4-16,1 3-5 0,1-1 1 0,1 3-2 16,1 1-5-16,1-2-3 0,8 3-5 15,-3-3-1-15,3-1-7 0,3-1-5 0,0-1 2 16,3-2-8-16,3-3-7 0,0-3-12 16,4-4-10-16,-1-2-20 0,2-6-8 15,8-2-19-15,4-5-14 0,-2-5-16 0,1 1-12 16,-9 1-16-16,-3 3-13 0,-5-1-13 15,-1 1-13-15,0 1-23 0,-4 2-23 0,-2 1-25 16,4-1-366-16,-7 2-88 16</inkml:trace>
  <inkml:trace contextRef="#ctx0" brushRef="#br0" timeOffset="-104960.71">23407 11957 1588 0,'0'0'77'0,"0"0"26"0,0 0 5 16,0 0-6-16,0 0-1 0,0 0-3 15,0 0 4-15,0 0 2 0,0 0-3 0,0 0-11 16,0 0-8-16,-7 31-7 16,12-17-7-16,-2 3-10 0,2 3-10 0,3 3-8 15,-3 0-8-15,3-1-13 0,2 1-12 16,-2-2-18-16,1 0-17 0,-3-5-18 0,1-1-10 15,-3-3-12-15,3 2-7 0,-5-7-10 16,0 1-17-16,-2-8-22 0,0 0-24 0,-4 8-42 16,4-8-33-16,0 0-405 0,0 0-127 15</inkml:trace>
  <inkml:trace contextRef="#ctx0" brushRef="#br0" timeOffset="-104789.06">23216 11976 1618 0,'-3'-6'2'16,"-2"0"28"-16,0 3 19 0,5 3 7 15,0 0 2-15,0 0 4 0,0-10 3 0,0 10 1 16,0 0-2-16,23-8-2 16,-10 4-9-16,4 0-9 0,-3-2-16 0,6 3-14 15,1-3-17-15,-1 2-18 0,0 0-20 16,-4 2-23-16,2 0-33 0,1 0-32 0,-10 0-40 16,-9 2-42-16,21 0-312 0,-9 2-26 15</inkml:trace>
  <inkml:trace contextRef="#ctx0" brushRef="#br0" timeOffset="-104509.47">23530 11920 1467 0,'1'4'37'16,"-1"-4"10"-16,10 5 13 0,-8 3 2 15,2 0 4-15,3 4 4 0,-1-1 2 0,3 3 2 16,0 2 0-16,-2-3 0 0,7 7-1 16,-3-5-5-16,2 3-4 0,0-4-1 0,-5-3-9 15,2 3-7-15,2-5-4 0,-4 1-4 16,1 0-3-16,0-3 0 0,-6-1-2 15,7-2 2-15,-4 0-6 0,-6-4-4 0,0 0-3 16,17-8-4-16,-9-1-6 0,-1-5-4 16,3-1-3-16,-4-7-12 0,-2 3-6 0,0-6 0 15,3 1-4-15,-5 3 2 0,2 1 5 16,-4 5-3-16,2 1 1 0,0-2-8 0,-2 5-4 16,3-1-13-16,-3 2-20 15,2 2-25-15,-2 1-26 0,0 7-33 0,2-12-63 16,-2 12-81-16,2-8-322 0,-2 8-105 15</inkml:trace>
  <inkml:trace contextRef="#ctx0" brushRef="#br0" timeOffset="-103793.21">24545 11937 1573 0,'0'0'3'0,"-10"-4"28"16,10 4 9-16,0 0 7 0,0 0 0 0,-16 0 1 16,16 0 0-16,0 0 7 0,-15 6 2 15,15-6-6-15,-16 4-2 0,6 2-2 0,1-2-3 16,-2 2-5-16,0-1-1 0,-3 5 3 16,0-2 3-16,1 2 9 0,-4 3 0 0,2 1 1 15,-1 2 4-15,1 1 3 0,2 1 0 16,3 1-3-16,2 1 1 0,1-3-8 0,2 0-4 15,5-3-7-15,0-3-3 0,7 1-6 16,1-2-7-16,1-5-10 0,2 1-16 16,4-4-13-16,3-4-24 0,-2 0-22 15,6-3-16-15,2-3-15 0,-2-2-21 0,-3-1-11 16,3-3-24-16,-5 2-35 0,-5 1-35 16,1 1-439-16,0-1-153 0</inkml:trace>
  <inkml:trace contextRef="#ctx0" brushRef="#br0" timeOffset="-103244.9">24780 11922 1796 0,'0'-8'9'0,"0"8"18"15,0 0-1-15,-9-10 1 0,9 10 4 16,-11-2 5-16,11 2 1 0,0 0 4 0,-23 4 1 15,12 0-1-15,-3 4-1 0,4 1-2 16,1 1-1-16,-1 4-6 0,3 1-3 0,2-3-1 16,2 2-2-16,3-3-5 0,2 1-7 15,-1-2-2-15,6 0-1 0,1-3-13 16,4-1-12-16,1-2-13 0,2-4-8 0,2-2-4 16,3-2-2-16,-1-1 0 0,-1-1 8 15,-2-2-1-15,0-2 11 0,-3 2 5 0,-5 1 9 16,2 1 15-16,-3-2 11 0,0 2 9 15,-3 0 0-15,3 2 1 0,-7 4 0 16,3-8-5-16,-3 8 0 0,7-3-2 16,-7 3-5-16,0 0-1 0,0 0-5 0,0 0-8 15,0 0-10-15,21 7-5 0,-21-7-15 16,13 8-2-16,-6-4-7 0,2 2-2 0,-2 0-6 16,-2 0-4-16,5-2-5 0,-10-4-6 15,10 5-3-15,-5-3-9 0,-5-2-2 0,0 0-7 16,0 0-21-16,0 0-31 0,16-7-26 15,-13-1-249-15,2 0 81 0</inkml:trace>
  <inkml:trace contextRef="#ctx0" brushRef="#br0" timeOffset="-102863.92">25013 11706 1159 0,'0'0'38'16,"3"-10"12"-16,-3 10 5 0,0 0 7 0,0 0 11 15,8-1 8-15,-8 1 8 0,0 0 5 16,8 15-5-16,-1-3 1 0,-4 0-1 0,5 5 0 15,0 6 0-15,1 1-4 0,-3 10 0 16,3-5-4-16,0-3-5 0,-2-1-9 16,-2 0-3-16,2-3-7 0,-3-5-12 0,3-1 1 15,-4-3-5-15,2-1-8 0,0-4-4 16,0-2-17-16,-4-2-17 0,-1-4-21 0,0 0-16 16,0 0-5-16,20-14-6 0,-13 2-10 15,-1-1-12-15,1-5-4 0,1 1-6 16,-4-1 4-16,5-1 1 0,-1 3 13 15,1 2 6-15,-1 3 11 0,1-1 8 0,0 2 9 16,-1 4 13-16,-1 1 12 0,-1 1 11 16,3 2 10-16,-9 2 10 0,0 0 5 0,17 6 8 15,-12-1 0-15,-1 3 3 0,0 4 4 16,-2 0 3-16,3 3-1 0,-3-1-2 16,0 5-3-16,-2-3-3 0,0-1-6 0,-2 1-4 15,2 0-13-15,-2-3-13 16,-3 1-20-16,3 0-31 0,2-5-30 0,-4-1-51 0,-3-2-54 15,7-6-73-15,-8 6-332 16,8-6-89-16</inkml:trace>
  <inkml:trace contextRef="#ctx0" brushRef="#br0" timeOffset="-102540.78">25410 11597 1685 0,'0'0'64'16,"0"0"16"-16,0 0-5 0,3-12-3 0,-3 12 10 16,0 0 13-16,0 0 8 0,0 0 5 15,0 0 5-15,10 24-9 0,-6-11-2 0,3 5-1 16,1 3-10-16,7 13-7 0,-2-1-9 15,0-2-9-15,-1 4-5 0,-2-4-6 16,1-4-11-16,-3-6-20 0,-1-6-15 0,-1 3-23 16,1-6-15-16,-5-1-19 0,3-3-16 15,-4-2-28-15,-1-6-25 0,0 0-27 0,0 0-21 16,0 0-16-16,0 0-18 0,0 0-7 16,-1-23-15-16,-4 9-396 0,3 2-115 15</inkml:trace>
  <inkml:trace contextRef="#ctx0" brushRef="#br0" timeOffset="-102256.25">25536 11809 1538 0,'0'-10'-27'0,"1"3"47"0,-1 7 16 15,9-8 16-15,-9 8 11 0,11-2 11 16,-11 2 12-16,15-2 11 0,-15 2 11 0,21 2 2 16,-21-2-1-16,27 2-2 0,-14-2-9 15,-13 0-8-15,29 0-6 0,-14-2-6 16,1 2-11-16,-16 0-9 0,22-4-3 0,-14 0-7 16,-8 4-13-16,18-7-9 0,-15 1-6 15,2 0-4-15,-5 6-7 0,2-14-3 0,-2 14-1 16,-7-13-5-16,7 13 0 0,-13-8 0 15,7 6-3-15,6 2 1 0,0 0 2 16,-32 10-1-16,21 1-1 0,3 1 1 16,-2 4 2-16,5 1 0 0,1 0-2 0,1 5 1 15,0 1-1-15,3-2-1 0,6 4 1 16,-2 1 0-16,-1-3-10 0,4-3-5 0,-1-3-14 16,6-1-9-16,-4-5-25 0,0-1-27 15,4-2-25-15,-9-2-46 0,9-4-48 16,-4-2-79-16,-8 0-96 0,0 0-174 0,0 0-60 15</inkml:trace>
  <inkml:trace contextRef="#ctx0" brushRef="#br0" timeOffset="-100366.08">20575 15851 1521 0,'0'0'46'0,"3"-6"30"16,-3 6 12-16,0 0 2 0,10-4 4 0,-10 4 3 16,0 0 2-16,3-5-6 0,-3 5-1 15,7-4 2-15,-7 4 2 0,0 0 0 16,24 0 2-16,-24 0 2 0,25 2-6 16,-2 1-3-16,-7-1-8 0,6 2-3 0,4 0-3 15,2 0-1-15,-2 0-14 0,4-2-8 16,-6 0-3-16,4-2-6 0,-5 2-6 15,6-4-2-15,-4 0-3 0,2 2-6 0,-3-2-1 16,6 0-6-16,-9 0 0 0,5-2 2 16,-3 0-10-16,-3 2 1 0,-2 0-2 0,-3 0-2 15,-2 2 2-15,-13 0-8 0,21-3 5 16,-21 3 6-16,20 0-5 0,-20 0 0 0,0 0 6 16,18-2-7-16,-18 2 5 0,0 0-6 15,12 5-2-15,-12-5 14 0,4 10-5 16,-2 0 5-16,1 4-1 0,-1 1 4 15,-2 5-1-15,2 7 3 0,0 2 9 16,0 14-4-16,0-1 9 0,3 5-6 0,-5 3-6 16,5 1 6-16,-4 0-15 0,1-3 4 15,3-1 0-15,-1-5-6 0,-2 1-3 0,2-6-8 16,-1-6 3-16,-1-5-17 0,-2-9-8 16,0-1-19-16,0-1 1 0,2-1-25 0,-2-4-14 15,0-2-34-15,-2-3-32 0,2-5-36 16,0 0-31-16,0 0-47 0,0 0-72 0,0 0-111 15,-28-21-23-15,19 5-217 16,3-5-172-16</inkml:trace>
  <inkml:trace contextRef="#ctx0" brushRef="#br0" timeOffset="-98277.79">21377 15497 1706 0,'0'0'-24'0,"7"-5"34"16,-7 5 23-16,0 0 16 0,0 0 14 0,0 0 10 15,0 0 8-15,0 0 3 0,4-6-2 16,-4 6 1-16,0 0-5 0,0 0-3 0,0 0-8 16,0 0-6-16,0 0-3 15,0 0-4-15,0 0 5 0,0 0-1 0,0 0 1 16,0 0-2-16,0 0-2 0,20 13-2 0,-16-5 0 15,2 0-3-15,1 2-11 16,-1 3-1-16,5-1-5 0,-2 4-1 0,2 1-1 16,-3-1-11-16,3 1-10 0,2 1-13 15,-4-3-10-15,-1-1-11 0,3-1-21 0,-5 1-18 16,5-3-18-16,-4-1-22 0,-1-2-16 16,-2-2-30-16,1-3-32 0,-5-3-48 0,0 0-72 15,0 0-369-15,0 0-165 0</inkml:trace>
  <inkml:trace contextRef="#ctx0" brushRef="#br0" timeOffset="-97969.48">21429 15497 1822 0,'0'-13'10'16,"0"5"18"-16,0 0 4 0,0 8 11 16,2-12 3-16,3 3 7 0,-1 3 0 15,2-4 1-15,4 0-6 0,-2 1-6 0,0 1-5 16,5-2-4-16,2 3-3 0,0-1-4 15,3 2-6-15,-5 0-2 0,0 2-6 16,2 0-2-16,-2 3-2 0,0-1 1 0,-3 0-1 16,1 0 0-16,-11 2 2 0,0 0 3 15,22 4 5-15,-22-4 4 0,6 5 7 0,-4 1 2 16,-2-6 0-16,-2 14-1 0,1-7 0 16,-6 3-2-16,-1 4-1 0,-4-3-4 0,-1 1-1 15,0 0-7-15,0-1 0 16,-2 1-9-16,2-4-18 0,3 2-17 0,-1-5-22 15,4 1-17-15,0-2-20 0,7-4-26 16,0 0-43-16,0 0-24 0,0 0-47 16,0 0-409-16,-9-13-134 0</inkml:trace>
  <inkml:trace contextRef="#ctx0" brushRef="#br0" timeOffset="-97445.19">21648 15323 1737 0,'8'-6'12'15,"-8"6"23"-15,6-4 5 0,-6 4 7 0,0 0 9 16,0 0 7-16,14-2 13 0,-14 2 2 16,0 0 6-16,0 0-2 0,0 0 0 15,23 6-2-15,-23-6 0 0,11 10 3 16,-4-6 0-16,-4 3-7 0,7 1 3 0,-7 0-4 16,7-1-2-16,-7 3-4 0,7 0-4 15,-7-1-2-15,4 1-7 0,-1 2-3 0,-1-1-4 16,2-1-1-16,-5-2-7 0,-1 0-10 15,4-1-1-15,0 1-3 0,-5-8-4 16,5 12-4-16,-5-12-8 0,7 10-14 0,-7-10 1 16,4 7-5-16,-4-7-5 0,7 4-4 15,-7-4-8-15,0 0 1 0,0 0-3 0,0 0 1 16,0 0-2-16,0 0 1 0,20-11 2 16,-17 3-2-16,8 2 6 0,-2-2 4 15,0 0-1-15,3 1 1 0,1-3 1 16,3 2 2-16,-1 0-5 0,-5 0-9 0,8 3-12 15,-8-3-8-15,2 2-13 0,-1 2-10 16,-5 0-12-16,-6 4-5 0,12-9-20 16,-12 9-15-16,7-8-12 0,-7 8-26 0,0-10-31 15,0 10-41-15,-4-9-412 0,-1 3-140 16</inkml:trace>
  <inkml:trace contextRef="#ctx0" brushRef="#br0" timeOffset="-97157.2">21973 15161 1750 0,'0'0'0'16,"0"-12"17"-16,0 12 4 0,3-7 12 16,-3 7 13-16,0 0 12 0,0 0 8 0,0-10 1 15,0 10 1-15,0 0-5 0,0 0 0 16,0 0 3-16,0 0 0 0,0 0-1 0,0 0 1 15,0 0-4-15,26 27-4 0,-21-15-9 16,7 2-2-16,1 3-7 0,0-1-2 16,0 1-8-16,-3 3-5 0,3-3-15 15,-2 1-15-15,-1-3-15 0,0-1-17 16,0-2-17-16,-5-3-19 0,-2 1-14 0,4-2-24 16,-7-8-25-16,0 9-45 0,0-9-61 15,0 0-414-15,0 0-152 0</inkml:trace>
  <inkml:trace contextRef="#ctx0" brushRef="#br0" timeOffset="-96657.11">21976 15149 1734 0,'0'0'-29'0,"0"0"18"16,2-9 7-16,-2 9 12 0,1-8 7 15,-1 8 8-15,13-6 11 0,-6 0 1 0,-7 6 0 16,11-8 1-16,-4 5 2 0,-7 3-6 15,15-8-4-15,-9 4 2 0,-6 4-4 16,17-8 2-16,-11 6-2 0,-6 2 4 16,13-4-3-16,-13 4-1 0,15-4-1 0,-15 4-1 15,16 0 5-15,-16 0-6 0,0 0 3 16,28 4-5-16,-15 0 0 0,0-2 2 16,-1 4-2-16,1-2-3 0,3 4-3 0,-1-1 2 15,-2 3-4-15,2-2-2 0,0 2-1 16,-2-1-5-16,0 1-3 0,-3 0-1 0,2 2 0 15,-6-3 0-15,1 3 3 0,-5-2-2 16,0 1 4-16,-2-1-2 0,-4 2 0 0,-1 0-1 16,-2 1 2-16,-6 1-5 15,3-2 1-15,-5 1-4 0,-1 1-13 0,2-5-13 16,-1-1-16-16,-2 0-22 0,1-2-28 16,1-3-35-16,2-1-37 0,0 0-62 15,13-2-357-15,-20 0-86 0</inkml:trace>
  <inkml:trace contextRef="#ctx0" brushRef="#br0" timeOffset="-96353.54">22342 15016 1599 0,'0'0'1'16,"7"-4"30"-16,-7 4 13 0,0 0 15 0,0 0 15 16,0 0 14-16,0 0 15 0,0 0 1 15,26 6-6-15,-26-6-6 0,13 11-3 0,-5-3-6 16,3 2-7-16,2 1-12 0,2 3-5 16,3 1-4-16,-3 1-3 0,0 1-18 15,4 7-18-15,-6-3-20 0,2-3-19 0,-2-1-20 16,-2 1-18-16,-2-5-20 15,-3 3-19-15,1-6-30 0,-5-1-31 0,3-3-47 16,-5 2-84-16,0-8-293 0,0 10-84 16</inkml:trace>
  <inkml:trace contextRef="#ctx0" brushRef="#br0" timeOffset="-96160.7">22269 15002 1690 0,'-3'-8'117'15,"3"8"15"-15,-3-11-4 0,3 11-8 16,2-12 0-16,-2 12-4 0,4-12-10 0,3 5-8 16,-1-1-7-16,6-2-12 0,1 0-24 15,7 1-20-15,0 1-33 0,-1-2-33 16,1 4-33-16,1-4-42 0,-1 7-47 16,-5-3-69-16,0 4-115 0,0-2-335 15,-4 2-168-15</inkml:trace>
  <inkml:trace contextRef="#ctx0" brushRef="#br0" timeOffset="-94335.45">21703 16260 1853 0,'0'0'23'0,"14"3"20"15,-14-3 2-15,0 0 8 0,0 0 9 0,0 0 10 0,0 0 6 16,0 0 5-16,0 0 6 16,0 0 4-16,21-3-8 0,-21 3-2 0,0 0 0 15,0 0-5-15,6-8-12 0,-6 8-6 16,0 0-1-16,0 0-5 0,2-8 3 15,-2 8-8-15,0 0-3 0,0 0-6 0,0 0-5 16,0 0-3-16,0 0-5 0,-21-6-3 16,21 6-1-16,0 0-5 0,-35 10-3 0,19-2-1 15,-7 1-2-15,5 3 1 0,0 0-7 16,-2 1 1-16,5-3 1 0,2-1-4 16,5 1 3-16,1-2-9 0,1 1 6 15,4-1-1-15,2-8 0 0,7 16-1 16,1-9 1-16,2-1-4 0,6 2 4 0,1-2 0 15,2 0-9-15,1-2-5 0,0 1-3 16,-2 1-5-16,5-2 0 0,-5 2-5 0,0 0-4 16,-3-2 0-16,-2 2 1 0,-2-2 1 15,-2-1 8-15,2 3 1 0,-8 0 6 0,4 2 4 16,-2 0 6-16,-4 0 7 0,-1 1-5 16,0-9-1-16,-6 20 3 0,1-9 0 15,2 1 2-15,-4-2-6 0,1 0 3 0,-1-1-8 16,0-1-12-16,3 0-13 0,0-2-23 15,-1 0-28-15,5-6-32 0,-3 5-35 16,3-5-46-16,0 0-49 0,0 0-91 16,0 0-79-16,0 0-143 0,-10-21-60 0</inkml:trace>
  <inkml:trace contextRef="#ctx0" brushRef="#br0" timeOffset="-94096.83">21822 16232 1485 0,'13'-8'15'16,"-13"8"19"-16,0 0 11 0,0 0 5 0,0 0 13 16,0 0 15-16,0 0 5 15,0 0 2-15,26 14 3 0,-18-6-6 16,2 0-5-16,0 5-3 0,-2-1-6 0,5 0-5 16,0 5-7-16,2 0-6 0,-2 1-6 15,2-1-5-15,1 0-5 0,-1-1-15 0,-2 0-19 16,2-3-14-16,0-1-11 0,0-4-15 15,-2 0-16-15,0-5-31 0,-5-1-27 0,-8-2-37 16,16-2-51-16,-16 2-61 0,13-7-309 16,-13 7-72-16</inkml:trace>
  <inkml:trace contextRef="#ctx0" brushRef="#br0" timeOffset="-93892.56">21986 16335 1517 0,'0'0'34'0,"0"0"25"0,0 0 5 16,0 0-1-16,0 0 1 0,0 0 5 16,0 0 1-16,0 0-3 0,0 0-8 0,0 0-5 15,44-10-5-15,-34 6-5 0,1-1-10 16,2 1-17-16,0 0-18 0,-1-2-19 0,0-2-21 16,-1 3-18-16,-1-5-36 0,1 0-33 15,-2 2-53-15,-1-1-60 0,1-1-269 16,-2 2-14-16</inkml:trace>
  <inkml:trace contextRef="#ctx0" brushRef="#br0" timeOffset="-93504.35">22178 16224 1407 0,'0'0'36'0,"0"0"17"0,0 0 10 15,11-5 1-15,-11 5 2 0,0 0 3 16,7-4 1-16,-7 4-7 0,0 0-6 0,0 0-6 16,6-8-4-16,-6 8-9 0,0 0-8 15,0 0-11-15,7-10-11 0,-7 10-14 16,0 0-11-16,0 0-8 0,3-8-16 16,-3 8-5-16,0 0-9 0,0 0-3 15,0 0-6-15,0 0-8 0,0 0-19 0,0 0-20 16,0 0-23-16,0 0-22 0,-10-9-275 15,10 9 61-15</inkml:trace>
  <inkml:trace contextRef="#ctx0" brushRef="#br0" timeOffset="-93026.21">22077 16261 1127 0,'-19'-3'39'16,"19"3"23"-16,0 0 9 0,0 0 7 0,0 0 5 16,0 0 5-16,-15 0 3 0,15 0 6 15,0 0 1-15,0 0 3 0,0 0-7 16,0 0-1-16,0 0-2 0,0 0-7 0,0 0-2 15,0 0-6-15,-10 7-3 0,10-7-4 16,0 0-2-16,0 0-3 0,0 0-8 0,0 0 2 16,0 0-5-16,0 0-2 15,10 14-4-15,-10-14-3 0,0 0 2 0,0 0-2 0,10 6 2 16,-10-6-3-16,0 0-5 16,11 4 1-16,-11-4-7 0,0 0 0 0,17 2-1 15,-17-2-4-15,15 0 0 0,-15 0-7 16,18 3-2-16,-18-3-7 0,16 2 5 15,-4 0 0-15,-12-2 0 0,19 8-5 0,-9-6-1 16,2 2-1-16,-1-2-2 0,-1 4-4 16,-2-3-9-16,5 1-3 0,-3 0-5 0,-10-4-14 15,17 6-11-15,-9-4-16 0,-8-2-20 16,13 6-16-16,-13-6-28 0,9 3-33 16,-9-3-50-16,0 0-78 0,0 0-99 0,0 0-47 15,0 0-154-15,0 0-80 16</inkml:trace>
  <inkml:trace contextRef="#ctx0" brushRef="#br0" timeOffset="-92339.41">22276 16125 1475 0,'0'0'-3'0,"0"0"24"0,0 0 13 16,2-10 6-16,-2 10 6 0,0 0 3 15,0 0 5-15,0 0 7 0,0 0 3 0,0 0-1 16,0 0-2-16,0 0-4 0,0 0-2 16,0 0 0-16,0 0 0 0,28 14 1 0,-28-14-2 15,8 10 3-15,-1-3-1 16,-3 1 0-16,5 0-1 0,-3 2-4 0,1 1-6 16,1 1-1-16,1-2-2 0,1 0-3 15,-5-1-6-15,4-1-3 0,-3 0-2 0,5-2-6 16,-4 0-1-16,1-2-6 0,-8-4-9 15,17 0-10-15,-17 0-12 0,20-10-8 16,-12 2-3-16,-1 0-3 0,2-5 3 0,-3-1-3 16,1 0 5-16,-3 1 3 0,-1-3 2 15,-3 4 4-15,1-1 6 0,-1 1 10 0,0 2 7 16,-1 1 4-16,1 9 3 0,0-18 0 16,0 18 0-16,-3-12-5 0,3 12 1 15,0-9 1-15,0 9 2 0,0 0 7 16,0 0-2-16,0 0-1 0,0 0 1 15,0 0-1-15,0 0-1 0,8 25 0 0,-1-13 1 16,2 3-4-16,-1 1 3 0,5 3 1 16,2 9 2-16,3 1-2 0,-1 2 1 0,0-2-2 15,0 0-1-15,1-2-7 0,-8-4 1 16,1-3 2-16,0-3 0 0,-7 1-1 0,1-5 2 16,-1 1 1-16,-1-2 1 0,-6-1-2 15,-1-1 4-15,-3 0-6 0,-4-4-7 16,1 0-13-16,-3-2-20 0,-3-3-20 0,-3-1-27 15,2-3-34-15,-9-5-42 16,-6-6-70-16,-1-1-105 0,3-5-100 0,2 1-163 16,6 1-92-16</inkml:trace>
  <inkml:trace contextRef="#ctx0" brushRef="#br0" timeOffset="-89205.02">24415 14761 1593 0,'0'0'29'0,"0"0"19"16,0 0 4-16,2-8 7 0,-2 8 15 0,0 0 9 16,0 0 11-16,0 0 7 0,0 0 2 15,5-6 7-15,-5 6 8 0,0 0 5 0,0 0 5 16,0 0 4-16,0 0 7 0,0 0-9 15,0 0-2-15,0 0-3 0,0 0-13 16,0 0-6-16,0 0-2 0,0 0-3 16,0 0-7-16,-20 21-2 0,15-5-9 0,-1 2-11 15,-1 5-2-15,4 4-7 0,-2 10-12 16,0 2 6-16,5 4-4 0,5 0-3 0,3-1-6 16,2 3-1-16,0-2-3 0,8 7-5 15,-2-9-3-15,6 4-2 0,-3-8-5 16,6-4-3-16,5 5-14 0,-3-11-15 0,1-1-23 15,8-9-26-15,-4-1-42 0,4-4-44 16,-5-6-54-16,-5-6-64 0,4-2-97 0,6-10-154 16,-2-2-4-16,-3-3 49 0,-5-1-255 15,-6-1-212-15</inkml:trace>
  <inkml:trace contextRef="#ctx0" brushRef="#br0" timeOffset="-76849.16">23005 15556 1132 0,'0'0'174'0,"3"-4"-58"15,-3 4-34-15,0 0-8 0,0 0-2 16,-3-10-3-16,3 10-2 0,0 0-4 16,0 0-1-16,0-8-6 0,0 8 1 15,0 0-2-15,0 0-3 0,0 0 3 0,0 0-1 16,-2-11-2-16,2 11-5 0,0 0-5 16,-5-6-4-16,5 6 2 0,0 0 1 15,-5-8-3-15,5 8-5 0,-5-4 0 0,5 4-6 16,-8-4-3-16,8 4-3 0,-12-4-3 15,12 4-1-15,-13 0-2 0,13 0-2 0,-15-2 0 16,15 2-1-16,0 0-5 0,-17 2 1 16,17-2 1-16,-17 4-2 0,9-2 2 15,-4 2 1-15,4 2-2 0,0 0 2 0,-4 0-1 16,1 0 3-16,5 1 4 0,-1 3 0 16,2-2 4-16,0 2 0 0,3-1 1 15,-1 1 9-15,6 0-8 0,-1 3 0 16,4-1-2-16,-2 6-3 0,6-3 1 0,-4 2-8 15,2 3 8-15,4-1-7 0,-7-2-2 16,6 5-2-16,-2-1 3 0,2 1-1 0,-3-1-3 16,5-1 0-16,0-3 0 0,1 1 0 15,0-1-1-15,4-3 0 0,-1 2 0 16,1-3-5-16,-3-3-2 0,-1 2-9 0,0-5-3 16,0 1-13-16,-2-2-12 0,-4 0-15 15,0-1-10-15,-1 1-5 0,-2-2-1 0,-2 2 0 16,-3-6-3-16,3 10-21 0,-3-10-13 15,-5 9-17-15,5-9-13 0,-10 6-22 16,10-6-31-16,-13 0-47 0,13 0-323 16,0 0-63-16</inkml:trace>
  <inkml:trace contextRef="#ctx0" brushRef="#br0" timeOffset="-76648.47">22796 15873 1680 0,'-7'-10'69'0,"7"10"13"0,-4-12 4 0,4 12 1 15,-2-10 6-15,2 10 2 0,5-13 3 16,-2 5-2-16,4 0-13 0,-1-2-5 16,6 3-5-16,-2-1-9 0,3-4-5 0,6 2-14 15,3-1-19-15,-3-1-24 16,3 2-24-16,-3 1-27 0,1 1-30 0,0-2-24 16,-4 3-35-16,-3-1-34 0,0 2-58 15,-1 0-62-15,-7 2-297 0,-5 4-89 0</inkml:trace>
  <inkml:trace contextRef="#ctx0" brushRef="#br0" timeOffset="-76393.16">23078 15694 1509 0,'0'0'-13'0,"0"0"27"16,7 4 12-16,-7-4 7 0,0 0 9 15,0 0 15-15,0 0 7 0,0 0 6 16,0 0 1-16,0 0-6 0,0 0-5 15,0 0-8-15,0 0-2 0,6 7-2 0,-6-7 1 16,7 10-3-16,-2-4-2 0,-2 1-3 16,7 1-4-16,-7 2-3 0,6 2-2 0,-5-1-2 15,5 1-6-15,-3 0-5 0,-1 1-14 16,2-1-12-16,-4-2-14 0,2-1-16 0,0-1-16 16,-5-8-21-16,1 10-35 0,-1-10-38 15,0 0-60-15,0 0-57 0,0 0-277 16,0 0-44-16</inkml:trace>
  <inkml:trace contextRef="#ctx0" brushRef="#br0" timeOffset="-76261">23064 15583 1579 0,'-5'-12'59'15,"3"3"6"-15,-3 3 1 0,5 0 1 0,0 6-1 16,-2-10-4-16,2 10-5 0,0 0-8 16,-1-8-11-16,1 8-19 0,0 0-25 15,1-7-40-15,-1 7-46 0,9-4-79 0,-9 4-113 16,9-4-236-16,-9 4-24 0</inkml:trace>
  <inkml:trace contextRef="#ctx0" brushRef="#br0" timeOffset="-75821.19">23154 15383 1528 0,'3'-8'86'0,"-3"8"6"15,0-8-12-15,0 8-9 0,0 0-8 16,0 0 0-16,0 0 10 0,0 0 5 0,0 0 3 15,0 0 0-15,36 23 2 0,-21-9 2 16,9 7-1-16,1 3-7 0,1 1-2 0,-4-2-4 16,4 5-4-16,-5-3-3 0,1 2-8 15,-3-1-10-15,-4-7 2 0,-2-1-9 16,-3-5 5-16,-7-1-11 0,4-3-1 0,0 1-2 16,-6-2-4-16,6-2 1 15,-7-6-8-15,0 0-8 0,0 0-15 0,0 0-5 16,0 0-5-16,0 0-6 0,13-28-13 15,-13 15-14-15,3-2 0 0,-1-3 6 0,2 1 3 16,0-1 4-16,-1 4 4 0,2-1 1 16,0 3 3-16,2 0 6 0,1 1 4 15,-1 1 3-15,-1 4 4 0,2 0 5 0,-8 6 11 16,13-4 4-16,-13 4 5 0,0 0-3 16,25 8 4-16,-19-2 4 0,1 4 0 0,-1-1 0 15,-2 3-1-15,1 0-2 0,-3 1-1 16,-2-1 2-16,-2 2-7 0,1-1 0 0,-7 3-6 15,2 2-17-15,-4-5-25 16,2 1-25-16,-2-5-22 0,0-1-30 0,-3-2-26 16,8-2-38-16,5-4-49 0,-23-4-71 15,17-2-372-15,-2-4-165 0</inkml:trace>
  <inkml:trace contextRef="#ctx0" brushRef="#br0" timeOffset="-75241.75">23493 15482 1762 0,'4'-4'15'0,"-4"4"29"0,9-8 2 15,-2 4 8-15,-7 4 13 0,15-6 10 16,-7 2 10-16,3 1 2 0,2-1-3 0,2 0 0 16,6-2-6-16,-5 2-13 15,1-2-6-15,3 2-4 0,-1-2-7 0,-2-1-6 16,0-1-3-16,1 2-4 0,-5-4-10 16,0 3-7-16,-5-3-8 0,3 0 0 0,-4 1-5 15,-3-3-4-15,-1 3 3 0,-3 1-2 16,0 8 0-16,-7-16-2 0,2 10 0 0,5 6 5 15,-14-5 6-15,14 5 6 0,0 0 1 16,0 0 10-16,-31 15-3 0,27-5 3 16,-3 1 2-16,5 1-4 0,2 2 0 0,0-1-7 15,2 1 2-15,5-1-1 0,-1 1-5 16,5-3-6-16,-3-1-11 0,3-4-23 0,0 0-23 16,0-4-31-16,0 0-27 15,-11-2-20-15,19-6-27 0,-10 2-8 0,-1-4-12 16,-1-2-12-16,-3 1-6 0,-4-1-3 15,2-2 16-15,-2 3 39 0,2-1 76 16,-4 0 61-16,2 3 32 0,0-3 23 0,0 10 2 16,2-13 0-16,1 7 0 0,-3 6 2 15,0 0 9-15,4-8 10 0,-4 8 2 0,0 0 7 16,16 2-1-16,-16-2-2 0,14 8 3 16,-3-3-2-16,-2 3-6 0,-1-2-3 0,3 0-3 15,-5 0 2-15,1-3-1 0,-7-3 8 16,11 8 0-16,-11-8-2 0,8 4 14 15,-8-4 1-15,0 0-16 0,0 0-8 0,0 0-4 16,0-19-6-16,-1 5-2 0,-4-3-8 16,3-1-6-16,0 1-7 0,4-5 1 15,-2 3-7-15,5-1-13 0,-2 3 10 16,6-1-6-16,0 1-7 0,-1 3-5 0,5 2-10 16,0 1-17-16,4-1-20 0,1 4-28 15,-1 2-30-15,2 1-33 0,3 1-35 16,-3-2-48-16,3 2-63 0,-3 0-112 0,6 0-81 15,-9 2 42-15,4-2-137 0,0 1-64 16</inkml:trace>
  <inkml:trace contextRef="#ctx0" brushRef="#br0" timeOffset="-66021.69">24644 14950 1299 0,'0'0'-14'15,"0"0"19"-15,0 0 13 0,0 0 6 0,0 0 2 16,-15-4 5-16,15 4 12 0,0 0 6 15,0 0 2-15,0 0-4 0,0 0 2 0,0 0 0 16,0 0-4-16,0 0-2 0,0 0 1 16,0 0 3-16,0 0-5 0,0 0 0 15,0 0 2-15,0 0 3 0,0 0 0 16,0 0-2-16,0 0 0 0,0 0-1 16,0 0-4-16,0 0-2 0,0 0-4 0,0 0-1 15,0 0 1-15,0 0-4 0,0 0 0 16,0 0-1-16,0 0-2 0,0 0-2 0,0 0-2 15,0 0 1-15,-15 10 2 0,15-10 1 16,0 0-3-16,0 0-1 0,0 0-1 0,0 0 1 16,0 0-4-16,0 0 4 0,0 0-2 15,0 0-3-15,0 0 0 0,0 0-2 16,0 0 1-16,0 0 4 0,0 0 3 0,0 0-6 16,0 9 5-16,0-9-7 15,0 0 1-15,0 0-1 0,8 16-2 0,-3-12 0 16,-5-4-5-16,6 11 2 0,-2-5-4 15,3 0-2-15,-7-6 0 0,8 10 0 0,-2-5 3 16,-6-5-1-16,10 8-3 0,-10-8 2 16,8 6-3-16,-8-6 2 0,10 6-3 0,-10-6 1 15,13 4-1-15,-13-4 1 0,13 1-2 16,-13-1 0-16,14 4-4 0,-14-4 1 16,0 0-4-16,19-2-4 0,-19 2-3 0,0 0 1 15,20-3-3-15,-20 3 2 0,15-6 1 16,-9 2-4-16,-6 4 4 0,10-8 0 0,0 2-2 15,-10 6 1-15,10-9 1 16,-5 5-4-16,-5 4-3 0,6-12-4 0,-1 5-2 16,-3-1-3-16,0 0-4 0,-2 8 1 15,1-16 3-15,4 7-2 0,-5-1 2 0,0 10 1 16,0-16 5-16,0 5-2 0,0 3 9 16,0 8 2-16,-5-16 0 0,4 8 0 15,1 8 3-15,-4-11 6 0,-1 7 1 0,5 4 1 16,-5-12-1-16,5 12 4 0,-3-10 0 15,3 10-2-15,-7-7 1 0,7 7 1 0,-3-8 1 16,3 8-2-16,0 0 0 16,-5-6 1-16,5 6-3 0,0 0 3 0,0 0 1 15,0 0 6-15,0 0 2 0,0 0-1 16,0 0 3-16,0 0 0 0,0 0 2 0,0 0-1 16,0 0-1-16,-8 21-1 0,8-21 3 15,8 14 3-15,-6-6-3 0,1 0-3 16,0-1 0-16,4 3-1 0,-4-4-1 0,7 4-2 15,-6-4 0-15,5 1-2 0,-5 1-1 16,2 0 1-16,1-2 1 0,-3 0-5 0,3 0 2 16,-3-1 1-16,-4-5-2 0,9 8 3 15,-5-4-6-15,-4-4-1 0,4 8-5 0,-4-8-2 16,7 4-10-16,-7-4-10 0,4 4-18 16,-4-4-24-16,0 0-26 0,0 0-34 15,0 0-47-15,0 0-68 0,0 0-413 16,0 0-155-16</inkml:trace>
  <inkml:trace contextRef="#ctx0" brushRef="#br0" timeOffset="-65369.44">24896 14730 1735 0,'0'0'-21'0,"0"0"24"0,0 0 7 16,0 0 12-16,0 0 7 0,0 0 14 15,0 0-2-15,0 0-3 0,23 13 3 0,-23-13-2 16,13 8-4-16,-6-4 1 0,0 2-1 16,2 1 0-16,-4-1-3 0,3 2 1 15,-1 0 0-15,-2-2 0 0,2 1-2 0,-1 1 1 16,-1-2 2-16,-2 0 0 0,2 0 0 15,-5-6-2-15,10 8 1 0,-9-5 2 16,-1-3-3-16,0 0-1 0,0 0-8 0,0 0-9 16,0 0-7-16,0 0-7 0,0 0-12 15,20-15-5-15,-18 5-4 0,0-2-4 0,-1 1-1 16,-1-3-6-16,3 1 3 16,-3-3 4-16,2 3-1 0,-2 3 4 0,3-2 5 15,-3 3 1-15,0-1 4 0,2 2 3 16,0 1 1-16,-2 1 2 0,0 6 4 0,3-12 4 15,-3 12 4-15,1-6 3 0,-1 6 4 16,0 0-1-16,13-2-1 0,-13 2 4 16,0 0 1-16,15 10-5 0,-6-6 0 0,-5 2-1 15,5 1 0-15,-3 1-4 0,3 2 1 16,-5-2 1-16,5 1 0 0,-5-1-4 0,3-2 3 16,-3 0-5-16,0-1-2 0,-4-5-5 15,7 8-10-15,-7-8-12 0,6 4-29 0,-6-4-24 16,0 0-31-16,0 0-49 0,0 0-53 15,9-16-406-15,-6 9-118 0</inkml:trace>
  <inkml:trace contextRef="#ctx0" brushRef="#br0" timeOffset="-65128.95">25112 14230 1694 0,'0'-9'4'0,"0"9"18"0,0 0 5 0,0 0 9 15,0 0 6-15,0 0 9 0,12 27 3 16,-2-13 1-16,0 5 3 0,8 6-1 16,1 3 3-16,3 1 1 0,-1 0 1 0,4 0-9 15,-4-2-2-15,0 0-8 0,3 0-2 16,-5-1-6-16,-1-7-11 0,-5-1-8 16,0-3-17-16,-5-1-21 0,1-4-19 15,-3-1-19-15,-1-1-22 0,-3 0-36 0,-2-8-30 16,-2 6-39-16,2-6-53 0,0 0-320 15,0 0-63-15</inkml:trace>
  <inkml:trace contextRef="#ctx0" brushRef="#br0" timeOffset="-64969.28">25153 14508 1516 0,'-6'-4'55'0,"-1"0"28"0,7 4 4 16,-4-5 1-16,4 5-1 0,0 0 4 16,0 0-2-16,0-10-1 0,0 10-6 15,11-6-5-15,2 2-9 0,-5-2-9 16,7 2-17-16,0-2-28 0,3 1-27 0,-1-1-28 15,-1 0-30-15,-2 0-27 0,3 0-28 16,-1 1-30-16,-6 1-25 0,3-2-19 0,-1-2-358 16,-4 2-60-16</inkml:trace>
  <inkml:trace contextRef="#ctx0" brushRef="#br0" timeOffset="-64824.15">25393 14365 1440 0,'0'0'-23'0,"0"0"16"0,4-4 15 16,-4 4 3-16,0 0 13 0,0 0 9 15,0 0 5-15,13 11 5 0,-10-5-9 0,0 0 0 16,4 4 3-16,-3 1-7 0,5-1-3 15,-3 1-4-15,1-1-5 0,-1 0-11 0,2 0-11 16,-2-1-20-16,-3 1-16 16,2-4-12-16,0 0-36 0,-5-6-38 0,3 4-56 15,-3-4-247-15,0 0 61 0</inkml:trace>
  <inkml:trace contextRef="#ctx0" brushRef="#br0" timeOffset="-64713.18">25373 14166 1219 0,'-8'-14'33'15,"2"7"1"-15,1-1-18 0,-2 2-11 16,7 6-22-16,-3-10-30 0,0 6-40 0,3 4-65 16,0 0-190-16,-7-7 144 15</inkml:trace>
  <inkml:trace contextRef="#ctx0" brushRef="#br0" timeOffset="-64400.42">25373 13992 1178 0,'0'-8'147'0,"0"8"0"0,0 0 0 0,0 0-1 0,0 0 2 15,2-10 7-15,-2 10 5 0,0 0 4 16,0 0-2-16,0 0 3 0,0 0-12 16,39 16-5-16,-26-5-11 0,2 3-12 15,-2 3-14-15,13 7-1 0,-7 1-8 16,5 2-16-16,-2 2-5 0,-1 0-10 0,4 0-4 15,-6-1-9-15,1-1-6 0,-4-6-3 16,-2-1-6-16,-1-1-5 0,-3-5-2 0,-1 0-14 16,1-3-9-16,-3-1-11 0,-1 0-24 15,1-3-21-15,-2-1-26 0,-5-6-32 0,8 6-42 16,-8-6-43-16,0 0-50 0,0 0-60 16,15-14-100-16,-10 9-75 0,-4-7 38 15,1 2-189-15,-2-1-119 0</inkml:trace>
  <inkml:trace contextRef="#ctx0" brushRef="#br0" timeOffset="-61958.78">25933 13657 1660 0,'0'0'29'16,"0"0"19"-16,0 0 4 0,0 0-1 0,0 0 10 15,0 0 10-15,0 0 5 16,0 0-3-16,0 0-3 0,0 0-5 0,0 0-9 16,3 26 0-16,0-20 0 0,4 1-3 15,-4 1-1-15,7 2 0 0,-5 1-1 0,2-1 1 16,-1 3-1-16,6-1-5 0,-4 2 5 16,0 1-6-16,4-1 1 0,-4 1-4 0,0-1-5 15,2-1-1-15,-2 1-6 0,-1 0-2 16,1-1-1-16,-1-3-1 0,-1 0-3 0,-1 0-1 15,-2-3-6-15,4-1 4 0,-2 0 0 16,-4 0-5-16,-1-6 1 0,10 6-12 16,-10-6-9-16,0 0-9 0,0 0-1 0,17-16-8 15,-13 6-4-15,5-3-4 0,-1 1-1 16,-1-3 0-16,2-1 5 0,-1 2 0 16,-1-1 2-16,-1 1 4 0,1 4 3 15,-2 1 3-15,0 1 4 0,0 0 2 0,-2 2 4 16,0 1 3-16,4-1 2 0,-7 6 1 15,6-8 3-15,-6 8 2 0,9-6 4 0,-9 6 3 16,8-4-3-16,-8 4-1 0,0 0 1 16,0 0-1-16,22 6 1 0,-16-2 1 0,-1 0 3 15,-5-4 0-15,8 11-2 0,-3-5-1 16,-3 2-2-16,1 0 1 0,-2-1 0 0,-2 1 2 16,-2 2-3-16,-2 0-5 15,-2 1 3-15,-1-1-4 0,-5 2-6 0,1 0-11 16,-4-5-12-16,1 1-17 0,2 0-13 15,0-4-11-15,3-2-18 0,0 0-25 0,10-2-27 16,-16-6-20-16,11 0-39 0,1-2-59 16,4 0-68-16,0 8-249 0,9-19-74 15</inkml:trace>
  <inkml:trace contextRef="#ctx0" brushRef="#br0" timeOffset="-61639.5">26299 13733 1488 0,'7'-6'43'0,"-7"6"39"0,0 0 12 0,2-6 9 15,-2 6 7-15,0 0 8 16,0 0 5-16,0 0-3 0,0 0 0 0,0 0-15 16,0 0-14-16,0 0-8 0,0 0-3 15,0 0-10-15,0 0-9 0,0 0-8 16,0 0-2-16,7 20-12 0,-7-14-15 0,0-6-7 16,5 11-15-16,-2-7-11 0,6 2-14 15,-3-2-11-15,-6-4-3 0,20 0-1 0,-20 0 3 16,26-6-1-16,-11 0 1 0,0-4 5 15,-4 1 6-15,-1-5 1 0,0 1 14 0,-2 3 9 16,-3-4 8-16,-4 3 10 0,-2-3 1 16,-2 2 3-16,-4 3-3 0,1-1-1 15,-5 0 3-15,0 4-5 0,0 1-2 0,-1 1 0 16,-1 0-7-16,2 4-16 0,11 0-26 16,-17 0-27-16,17 0-41 0,-18 9-46 15,10-3-63-15,1 0-94 0,4 0-96 16,3-6-157-16,-3 10-60 0</inkml:trace>
  <inkml:trace contextRef="#ctx0" brushRef="#br0" timeOffset="-61394.25">26336 13601 1563 0,'2'-8'32'16,"-2"8"20"-16,7-10 10 0,-3 6 8 15,-4 4 9-15,11-7 9 0,-3 3 6 0,1 2-10 16,2-2-3-16,0 0-11 0,-1 4-2 16,-10 0-10-16,22 0-6 0,-7 0-4 0,0 4-4 15,-2-2-9-15,6 0-14 0,-5 2-14 16,1 0-21-16,-2-1-21 0,2 1-18 0,-4 0-17 16,-3-2-15-16,4 2-19 0,-12-4-19 15,16-2-49-15,-16 2-39 0,13-6-381 16,-4 2-93-16</inkml:trace>
  <inkml:trace contextRef="#ctx0" brushRef="#br0" timeOffset="-61183.37">26678 13410 1590 0,'0'0'-14'0,"-5"-5"26"0,5 5 1 16,0 0 8-16,-9-6 11 0,9 6 13 16,0 0 5-16,0 0 10 0,0 0 5 0,0 0 6 15,-19 15 3-15,12-5-2 0,3 2-2 16,0 3 1-16,-1 4-1 0,2 1-4 0,-2 7 0 15,0 0-8-15,-1 12-3 0,2 2-9 16,-1-10-7-16,-1 4-9 0,4-4-14 16,-5-7-16-16,7-5-26 0,-1-4-29 0,-2-1-34 15,3-2-61-15,0-7-75 16,0-5-138-16,4 4-239 0,-4-4-102 0</inkml:trace>
  <inkml:trace contextRef="#ctx0" brushRef="#br0" timeOffset="-59940.8">26435 13533 1579 0,'0'0'-32'16,"0"0"11"-16,-4 7 15 0,4-7 3 15,0 0 7-15,0 0 1 0,0 0 12 16,0 0-1-16,0 0 0 0,0 0 1 0,0 0-1 16,0 0 1-16,0 8 10 0,0-8 0 15,0 0 2-15,0 0 1 0,-2 8 0 0,2-8 3 16,0 0 1-16,0 0 1 0,0 8 4 15,0-8 1-15,0 0 0 0,0 0 5 16,0 0-5-16,0 0-3 0,0 0 1 16,0 11-2-16,0-11-5 0,0 0 1 0,0 0-1 15,0 0 0-15,0 0-2 0,0 10 1 16,0-10-2-16,0 0 5 0,0 0 0 16,0 0 5-16,0 0 2 0,4 6 4 0,-4-6 4 15,0 0-4-15,0 0 6 0,0 0-2 16,13 6-4-16,-13-6-3 0,0 0-2 0,12 4-1 15,-12-4-8-15,0 0 0 0,0 0-3 16,14 4-3-16,-14-4 1 0,0 0-7 0,14 2 2 16,-14-2 0-16,0 0-6 15,16 0-4-15,-16 0 5 0,0 0-3 0,20 2-4 0,-20-2 5 16,15 0-7-16,-15 0 2 16,0 0-6-16,21 0 1 0,-21 0 0 0,0 0 2 15,18 2-1-15,-18-2 0 0,0 0-1 16,17 0-1-16,-17 0-2 0,13 2 6 15,-13-2-5-15,0 0 2 0,17 1 2 0,-17-1-3 16,17 4-2-16,-17-4 1 0,15 4-2 16,-6-2 2-16,-9-2-1 0,14 6-3 0,-14-6 2 15,8 4 3-15,-8-4-3 0,0 0 0 16,10 6 2-16,-10-6-5 0,10 4 4 0,-10-4 4 16,0 0-5-16,10 4-2 15,-10-4-5-15,0 0-4 0,0 0-3 0,13 4-4 16,-13-4-2-16,0 0-3 0,0 0-4 15,0 0 0-15,13 1-4 0,-13-1-5 16,0 0-6-16,0 0-8 0,0 0-10 0,0 0-12 16,0 0-25-16,0 0-27 0,0 0-35 15,0 0-56-15,13-9-76 0,-13 9-358 0,0-8-147 16</inkml:trace>
  <inkml:trace contextRef="#ctx0" brushRef="#br0" timeOffset="-59334.28">26878 13191 1708 0,'0'0'-33'15,"2"-8"19"-15,-2 8 16 0,0-8 12 16,0 8 11-16,0 0 7 0,3-8 9 15,-3 8 4-15,1-6 7 0,-1 6 2 0,0 0-1 16,0 0-4-16,0-9 1 0,0 9 1 16,0 0-7-16,0 0 1 0,0 0-5 0,0 0 1 15,0 0-5-15,0 0 4 0,0 0 7 16,0 0-1-16,0 0-3 0,0 0 3 16,0 0-2-16,0 0-5 0,0 27-2 15,0-17-2-15,2-1 0 0,1-1 1 0,-1 2-9 16,5 0 1-16,-1-1-2 0,1-1-8 15,1 0 3-15,0-2 2 0,4-2-7 16,-12-4-1-16,16 4-3 0,-16-4-1 0,23-4-2 16,-13-2-3-16,3 2-7 0,-5-4 1 15,2 0 2-15,-2-3-5 0,-3 1 1 0,-3-2 3 16,-1 1 0-16,-1 1 4 0,-1 0-6 16,-4-2-3-16,0 5 4 0,2-3-5 0,-4 4 2 15,7 6 2-15,-15-8-3 0,7 6-4 16,8 2-23-16,-16-1-17 0,16 1-19 15,0 0-28-15,-22 5-21 0,22-5-15 0,-8 4-18 16,8-4-21-16,0 0-27 16,-8 4-47-16,8-4-343 0,0 0-86 0</inkml:trace>
  <inkml:trace contextRef="#ctx0" brushRef="#br0" timeOffset="-58909.39">26991 13082 1530 0,'2'-8'4'0,"-2"8"26"0,1-5 13 15,-1 5 12-15,0 0 12 0,0 0 5 16,2-8 5-16,-2 8-4 0,0 0-4 0,0 0-6 16,0 0-6-16,0 0 1 0,0 0-5 15,0 0 0-15,26 13-3 0,-19-5 0 0,-1 2-2 16,8 1-6-16,-3 1-7 16,-3-1-1-16,2 1-3 0,3 2 2 0,-3-3-9 15,-2-1-3-15,-1-2-1 0,1 0-4 16,-3-3 1-16,-2 1 0 0,-3-6-12 0,12 2-11 15,-12-2-2-15,0 0-4 0,13-11-2 16,-10 3-5-16,-3 0 3 0,5-4-1 16,-3 3-1-16,-2-5-3 0,0-1 2 0,0-1-3 15,0 1 0-15,0-1 1 0,-2 3-5 16,4-1 2-16,-2 2-2 0,0 3-10 0,0 1-1 16,3 0 5-16,-3 8 4 0,3-8-2 15,-3 8 11-15,10-4 1 0,-10 4 2 16,0 0 11-16,0 0 10 0,18 18 3 15,-13-10 7-15,2 2 2 0,-6-1 6 0,9 1-5 16,-8 2 2-16,1-3 0 0,2 1-2 16,2 0 1-16,-3-1-2 0,0-3-1 15,2 0-5-15,-1 0-15 0,0-3-21 0,-5-3-22 16,0 0-31-16,0 0-24 0,0 0-22 16,18-9-43-16,-13-1-44 0,0 0-362 0,-2-1-74 15</inkml:trace>
  <inkml:trace contextRef="#ctx0" brushRef="#br0" timeOffset="-58609.11">27267 12468 1509 0,'0'0'-1'0,"0"0"25"0,0 0 9 16,0 0 14-16,0 0 11 0,0 0 6 15,0 0 10-15,13 25-3 0,-10-10 1 0,4 3-2 16,-1 3 4-16,6 1-4 0,-4 1 1 16,3-1-5-16,2 9-2 0,-1-8-5 15,1-3-6-15,-1-1-2 0,-1-1-8 16,-1 1-4-16,-3-4-4 0,1-3-7 16,1 0-4-16,-5-3-14 0,3 1-7 0,-6-4-14 15,6 0-9-15,-4-3-28 0,-3-3-23 16,0 0-24-16,0 0-18 0,0 0-16 0,0 0-15 15,13-17-22-15,-13 7-7 0,0 1-5 16,0-3-354-16,-3 2-35 0</inkml:trace>
  <inkml:trace contextRef="#ctx0" brushRef="#br0" timeOffset="-58178.37">27450 12721 1365 0,'0'-12'-29'0,"0"2"19"0,0 10 21 15,-3-7 13-15,3 7 22 0,0 0 9 0,0 0 12 16,0 0 6-16,0 0 2 0,0 0 5 16,16 23-5-16,-12-17-4 0,1 0 1 15,-2-1-2-15,4 3-5 0,-2-2-2 16,1 0-4-16,1 0 1 0,-1-3-5 15,-6-3-3-15,13 8-1 0,-6-6-4 0,-7-2-8 16,0 0-6-16,19-4-5 0,-10-2-10 16,-3 1-5-16,3-3-8 0,-3-4-3 0,1 1-1 15,-1-3-5-15,1-2-1 0,-4 1 2 16,4-1-1-16,-2 1 4 0,-2 1 6 0,0 4 4 16,-1-1-2-16,1 1 3 0,1 2-1 15,-4 8 6-15,2-8-3 0,-2 8 7 16,0 0 5-16,0 0-3 0,12 20 2 0,-9-9-2 15,1 7 5-15,1 1-3 16,-1 7-4-16,0 3 3 0,-1 12-3 0,1 1 6 16,-2 3-1-16,2-2 5 0,1-1 5 15,0 1 5-15,-4-2 2 0,3-8-1 0,-1-5 5 16,-1-1-3-16,-2-6 0 0,3 0-10 16,-3-4 3-16,0-3 2 0,2 0 6 0,-2-5 0 15,0-1-5-15,0-8-2 0,0 0-3 16,-5 8-2-16,5-8-2 0,0 0-5 15,0 0-18-15,-13-25-7 0,4 7-24 0,3-3-13 16,-3-2-7-16,3 0-7 16,-4-1-12-16,7 1-17 0,-4 0-19 0,3-1-30 15,0 5-28-15,1-1-44 0,-1 1-86 16,4 3-111-16,2 1-30 0,0-1-148 0,1 4-77 16</inkml:trace>
  <inkml:trace contextRef="#ctx0" brushRef="#br0" timeOffset="-57688.6">27504 12126 1611 0,'7'-6'20'0,"-7"6"19"0,0 0 15 16,0 0 15-16,0 0 13 0,0 0 11 15,21 10 9-15,-12-6-3 0,-1 1 2 16,3-1 3-16,1 4-8 0,2 0-1 16,-2 1-1-16,8 5-8 0,1-1-1 15,6 5-5-15,-1 2-5 0,-2 1-8 0,1 4-1 16,-2 1-5-16,-7-1-5 0,-1-4-6 16,0 9-2-16,-6-3 4 0,0-2-9 0,-4 2-5 15,-4 0-7-15,-1 2-2 0,-1 2-1 16,-6 12-4-16,-1 0-4 0,-4 0 3 0,-1 2-6 15,2-3-4-15,-2 3-4 0,3-3-19 16,-3-3-19-16,3-2-19 0,2-7-28 16,3-9-29-16,-2-1-48 0,2-7-47 0,1-1-102 15,0-4-163-15,-2-2 25 16,4-3-183-16,2-3-122 0</inkml:trace>
  <inkml:trace contextRef="#ctx0" brushRef="#br0" timeOffset="-34198">5255 10583 500 0,'-5'-4'164'15,"5"4"-76"-15,-10-8-39 0,10 8-22 16,-3-12 0-16,0 8-5 0,3 4-8 16,0-7-3-16,0 7 5 0,0-10-13 15,0 10 3-15,5-8-4 0,-5 8 0 0,4-5-6 16,-4 5 0-16,9-4 12 0,-9 4-4 16,6-6-4-16,-6 6 5 0,9-2 9 0,-9 2 10 15,0 0 7-15,6-4 1 0,-6 4 11 16,0 0 2-16,0 0 11 0,7-4 2 0,-7 4 3 15,0 0 4-15,0 0 4 0,0 0 5 16,0 0 5-16,0 0 0 0,0 0 5 16,0 0-1-16,0 0 1 0,0 0 1 15,0 0-3-15,0 0 4 0,0 0-4 0,0 0-3 16,0 0-4-16,0 0-7 0,0 0 3 16,0 0-9-16,0 0 1 0,0 0-5 15,0 0-2-15,0 0-7 0,0 0-5 0,0 0-6 16,0 0-4-16,0 0-3 0,0 0 0 15,0 0-9-15,-27-11 1 0,17 7-7 0,-3 0-1 16,-3 2-8-16,-5 0-6 0,-1-2-3 16,-10 4-4-16,-3-2 0 0,-9 2-5 15,-7 2 2-15,5-2 1 0,-5-2-1 0,2 2 3 16,1-4 0-16,-4 2-2 0,6-5 4 16,-5 3-2-16,6-6 2 0,-2 2 2 15,1-3 1-15,4-1 4 0,0 0-4 16,-1 2 0-16,4-1 0 0,-2 1 3 0,4 2-6 15,5 2 2-15,3 2-2 0,-2 1 3 16,-2 1-1-16,0 0 0 0,2 2-3 16,-2 0 5-16,1 2-1 0,-3 0 0 0,2-2 1 15,-1 1-2-15,4 1 1 0,-3 2-2 16,4 0 2-16,-2 0-4 0,-10 4 1 0,3 0 1 16,-1 1 3-16,-1 3-4 0,-1 0 0 15,2 1 3-15,1 3-2 0,3 0 0 0,-3-3 2 16,3 1 1-16,9-3 1 0,2-1-4 15,0-2 6-15,3 0 3 0,-1 1-7 16,1-1-4-16,1 0 6 0,5-3-2 16,-4 3 0-16,-1 0-3 0,1 2 9 15,-5-1-8-15,3 1 1 0,-12 4 0 0,7-3 1 16,-6 3 2-16,0 0-3 0,-4-1-2 16,2 1 4-16,-1-2-1 0,7-3 2 0,2 1 0 15,1-2-1-15,-1 0 1 0,0-2-1 16,3 1 2-16,-2-1-3 0,4 0 0 0,0 2 4 15,-4 0-7-15,2 1 3 0,-3 1-2 16,5 0 5-16,-14 1 0 0,7 1 0 16,-3 3-4-16,1 1 2 0,-2-1-2 15,2 3 0-15,-1 1 2 0,-3 1-2 16,4 1 2-16,-1-1 1 0,3-1-1 0,3 2 1 16,-1 1-1-16,2-3-1 0,4-1 1 15,3 0-4-15,-4 3 5 0,3-2 0 0,3-3-1 16,4-3-4-16,1 3 2 0,1-3-1 15,-2 3-1-15,5 1 4 0,-1 1-2 0,5-1-1 16,-2 5 3-16,2-1-2 0,2-1 2 16,2 3-4-16,2 2 3 0,-2 3-1 15,5-1 2-15,4 8 3 0,-1-4-4 0,3 0 1 16,-2-6 3-16,6 2-3 16,3 0 0-16,1-1 1 0,3 1-1 0,-2-2-1 0,6 1 4 15,2-3-2-15,2 2 4 16,7 4-3-16,6 2-4 0,1-2 5 0,1-2 0 15,6-1-1-15,1-1 0 0,3-4 2 16,2-1-4-16,7-5 2 0,2 1-2 0,-1-4 4 16,3-3 0-16,6-3-4 0,2-4-1 15,1-2 6-15,0-4-5 0,-2 0 5 16,5-1-2-16,0-5 4 0,3-6-5 0,1 1 0 16,22-9 3-16,-5-1-7 0,1-4 4 15,-4-2-1-15,-2-2 2 0,0 0 1 0,-4-2-1 16,0 0 3-16,-21 4-1 0,16-8 0 15,-22 10 3-15,-1-3-1 0,1-1-2 16,-4 1-4-16,-3-3-1 0,-1 2 3 16,-3-2 0-16,-5 0 0 0,-3 0 0 0,-1-2 0 15,-6 0-1-15,0-4 4 0,-6-6-1 16,-6-3-4-16,-6-4 3 0,-8-5-4 16,-7-3 1-16,-8 7-2 0,-12-9 2 0,-10-1-4 15,-10 0-1-15,-13-13 2 0,-11 8-1 16,-5 5-1-16,7 18 2 0,-2 4-3 0,-3 6 4 15,-7 6 0-15,1 4 3 0,-2 5-12 16,1 7-21-16,0 3-27 0,17 8-34 16,1 6-36-16,7 4-53 0,11 2-106 0,9 3-136 15,5 5-198-15,5 3-120 16</inkml:trace>
  <inkml:trace contextRef="#ctx0" brushRef="#br0" timeOffset="87551.68">21961 16840 1132 0,'10'-2'152'0,"-10"2"-52"0,0 0-39 15,8-3-3-15,-8 3-4 0,0 0-8 16,7-6 3-16,-7 6-3 0,9-4 6 15,-9 4 3-15,10-6 8 0,-10 6 0 0,9-6 0 16,-9 6 2-16,0 0-3 0,13-4-2 16,-13 4 0-16,9-6-2 0,-9 6-6 0,0 0-2 15,0 0-5-15,10-4-5 16,-10 4-2-16,0 0-6 0,0 0 0 0,0 0-4 16,0 0-1-16,0 0-2 0,0 0-1 15,0 0-3-15,12-2 0 0,-12 2-4 16,0 0 0-16,0 0-4 0,0 0-3 0,0 0 2 15,0 0-2-15,0 0 0 0,0 0-3 16,0 0 4-16,0 0-5 0,-22 16-1 0,16-8-1 16,-4 2 2-16,-3 1-5 0,3 3 6 15,-5 3 0-15,-4 15 1 0,1-1 7 0,-2 0 2 16,5 3 6-16,0 3-4 0,2 2-1 16,10-2-3-16,-2-6 0 0,3-3 0 15,6-1-1-15,1-4-6 0,3 1-14 16,5-5-12-16,2-5-14 0,6-5-14 15,2-3-17-15,0-6-12 0,7-4-15 0,7-6-15 16,0-3-5-16,-7-3-9 0,5-1-8 16,-7 0-1-16,-7 1-19 0,-4 2-30 0,-4-3-41 15,-4 5-321-15,2-2-41 0</inkml:trace>
  <inkml:trace contextRef="#ctx0" brushRef="#br0" timeOffset="88237.36">22307 16965 1391 0,'5'-8'-3'0,"-5"8"22"15,0 0 21-15,2-8 1 0,-2 8 7 16,0 0 5-16,0 0 0 0,0 0 4 0,0 0-2 16,0 0 4-16,0 0 3 15,0 0 2-15,0 0-7 0,7 23-6 0,-5-13-5 16,0 2-5-16,5-1-4 0,-4-1-7 16,2 0-6-16,4-3-5 0,-3-3-10 15,-6-4-5-15,19 4-7 0,-19-4-12 0,20-8-3 16,-9 2-1-16,1-5-2 0,0-3-3 15,-1-1 0-15,-5 1 5 0,1-1-2 0,-3-2 2 16,-4 5 5-16,-2-2 4 0,0 1 8 16,-5 3 0-16,1-2 3 0,-3 5 4 15,-2-1-3-15,3 0 0 0,-3 4-3 0,11 4 0 16,-18-4 2-16,18 4-1 16,-17 0 0-16,17 0-4 0,0 0-7 0,0 0-10 15,-11 10-8-15,11-10-12 0,0 0-15 16,0 0 1-16,0 0 0 0,0 0-2 0,0 0 3 15,41 0 8-15,-41 0 1 0,21-8-1 16,-9 2 10-16,-4 2 2 0,1 0 6 0,-9 4 0 16,12-7 4-16,-5 3 10 0,0 2 8 15,-7 2 10-15,11-8 10 0,-11 8 8 16,11-6 11-16,-11 6 8 0,8-6 7 0,-8 6-1 16,9-6 2-16,-9 6 1 0,6-3 2 15,-6 3 3-15,11-2-3 0,-11 2-1 16,0 0 1-16,0 0-1 0,26 7-2 0,-22-3 1 15,7 2-6-15,-2 2 0 0,-3 0-6 16,3 0-3-16,-3-3-2 0,5 5-4 16,-4-2-3-16,1 0-3 0,-1 0-1 15,-1-5-2-15,3 3-1 0,-9-6-1 0,8 6-3 16,-8-6 2-16,11 2-3 0,-11-2-4 16,0 0-3-16,15-8-4 0,-6 0-6 0,-5 3-5 15,1-5 1-15,2 0-5 0,-6-2 4 16,3 3 0-16,1-3-2 0,-1 0-1 15,0 3 1-15,3 1 2 0,-3-2-2 0,2 4 3 16,0 0-1-16,-3 0-1 16,-3 6 3-16,13-3 0 0,-13 3 1 0,13 2 1 15,-13-2 1-15,15 5-6 0,-6 1-6 16,-3-2-4-16,4 4-8 0,-2-2-11 0,-2 0-8 16,3-1-22-16,-3 1-12 0,-6-6-11 15,13 8-10-15,-6-4-33 0,-1 0-39 0,-6-4-46 16,0 0-237-16,0 0 37 0</inkml:trace>
  <inkml:trace contextRef="#ctx0" brushRef="#br0" timeOffset="88701.37">22934 16702 1281 0,'5'-10'40'0,"-4"3"21"0,1 1 2 0,-2 6 0 16,7-10 3-16,-4 6 2 0,-3 4 5 16,0 0 1-16,10-4 1 0,-10 4 2 0,0 0 0 15,15 0-9-15,-15 0-4 0,0 0-9 16,21 6-4-16,-21-6-5 0,16 8-3 15,-8-6-6-15,-8-2-5 0,15 4-8 0,-15-4-1 16,13 0-8-16,-13 0-9 0,14-4-13 16,-14 4-7-16,11-10-12 0,-8 2-5 0,2-1-2 15,-1-1-12-15,-1 1-7 0,-2-3-7 16,1 2-12-16,-2-1-18 0,3 1-11 16,-3 0-11-16,0 0-1 0,2 3-13 0,-2 7-3 15,2-14 9-15,1 10 9 16,-3 4 16-16,3-6 26 0,-3 6 45 0,0 0 18 15,13-6 23-15,-13 6 14 0,15-5 10 16,-5 3 8-16,-10 2 1 0,23-8 3 0,-10 4 0 16,-2-2 0-16,6 0-1 0,-4-2-5 15,2 1-6-15,-4-1-1 0,-1 0-8 0,0 0-2 16,-4 0 0-16,1 3-2 0,-4-1-6 16,-3 6 2-16,5-14-7 0,-5 14 2 15,0-10-4-15,0 10-2 0,0 0 0 0,0 0 3 16,0 0 4-16,0 0 0 0,0 0 6 15,-31 18-2-15,30-4 0 0,-4 3 0 16,1 3-5-16,6 1-3 0,0 4 2 16,3 3-7-16,-1-3-16 0,6-2-16 0,2 0-18 15,4 1-15-15,0-7-24 0,-4-5-24 16,1-9-36-16,0-1-65 0,1-4-291 16,-1-1 0-16</inkml:trace>
  <inkml:trace contextRef="#ctx0" brushRef="#br0" timeOffset="88979.34">23424 16354 1393 0,'4'-7'32'0,"-4"7"20"0,0 0 0 0,0 0 10 15,13-4 4-15,-13 4 10 16,0 0 4-16,18 15 1 0,-8-7 0 0,-1 3-2 16,2-1-8-16,-3 2-4 0,3 0-4 15,-2 1-7-15,0-5-5 0,-4 2-5 0,5-2-4 16,-4-3-2-16,-2 1 4 0,-4-6 3 15,9 8-4-15,-9-8-6 0,0 0-2 0,0 0-4 16,0 0-4-16,12-19-1 0,-12 9-4 16,0-2-10-16,0-2-4 0,0-1-10 15,3-1-4-15,1 1-6 0,-1-1-15 0,-1-1-9 16,2 3-15-16,0 3-16 16,3-1-15-16,-3 1-21 0,3 1-23 0,-4 2-21 0,4-1-44 15,0 3-46-15,-3 0-353 16,1 0-91-16</inkml:trace>
  <inkml:trace contextRef="#ctx0" brushRef="#br0" timeOffset="89401.57">23746 16117 1589 0,'0'0'14'0,"0"0"14"16,0 0 7-16,0 0 4 0,0 0 13 15,0 0 14-15,0 0 5 0,7 16 4 16,-7-6-5-16,-3 3-2 0,3 1-8 0,-2 5-5 15,0 3-4-15,2-3-4 0,2 3-7 16,0-5-4-16,1 3-5 0,3-5-8 16,2-1-11-16,1-7-9 0,-1-1-10 15,1-2-13-15,2-6-11 0,-11 2 1 0,21-10 4 16,-10-1 2-16,0-3 5 0,-2 3 15 16,-3-7 2-16,-2 3 4 0,1-3 9 0,-3 3 4 15,-2 1 12-15,2 0-1 0,-4 3 9 16,2-1 1-16,0 2-6 0,0 10-6 15,2-14-2-15,-2 14-3 0,0 0-3 0,7-3 1 16,-7 3-3-16,0 0-4 0,20 17 0 16,-10-3 2-16,5 5-3 0,6 7-2 0,2 3 1 15,0 4 0-15,5 7-2 0,0 1-1 16,-2 2-1-16,-7-6-2 0,1-4 3 16,-3 2-3-16,-1 0 3 0,-8-2-3 15,0 0 0-15,-1-8-5 0,-5-2-5 16,1-3-10-16,-3-5-14 0,-5-1-18 0,0-3-19 15,-1-3-28-15,-1-2-27 0,7-6-39 16,-17-2-40-16,9-6-49 0,-8-7-318 0,6-6-70 16</inkml:trace>
  <inkml:trace contextRef="#ctx0" brushRef="#br0" timeOffset="89677.25">24087 16287 1482 0,'10'-29'26'0,"8"-1"26"16,-5 7 17-16,-3 3 12 0,10-7 16 15,-1 8 17-15,1-7 10 0,1 1 10 16,6-2-2-16,2 3-9 0,-3-3-6 15,4 0-8-15,-2 2-11 0,3-2-10 0,-10 2-8 16,2 1-9-16,-5 5-6 0,-9 1-11 16,0 5-3-16,-5-1 0 0,-1 2-17 0,-3 1-1 15,-5 3-9-15,5 8-1 0,-15-10-5 16,6 8-1-16,9 2 1 0,-28 10 1 16,15 2 3-16,-2 5 3 0,2 5 2 0,3 11-2 15,-2 2 1-15,11 4 0 0,1-4 7 16,6 3-11-16,4-1-2 0,6-2-3 0,6-2-17 15,6-6-17-15,0-5-23 0,8-7-25 16,-2-3-30-16,-1-10-34 0,-5-2-45 16,-4-8-64-16,1-3-106 0,4-9-112 15,-4-3 25-15,-2-8-133 0,-6-5-66 16</inkml:trace>
  <inkml:trace contextRef="#ctx0" brushRef="#br0" timeOffset="-168576.29">5070 13249 972 0,'0'0'51'0,"0"0"7"16,16-10 12-16,-16 10-9 0,2-6 2 0,-2 6 1 15,1-9 0-15,1 3-2 0,-2 6-2 16,3-12-10-16,-1 6-1 0,3-2-1 16,-4 3-6-16,1-1-3 0,3 0-4 15,-3-2 1-15,-2 8-6 0,9-12 2 16,-7 7-6-16,3 1-4 0,-5 4-2 0,3-8-4 16,-3 8-1-16,7-8 3 0,-7 8-9 15,5-5 2-15,-5 5-2 0,3-6 1 0,-3 6-5 16,0 0 2-16,7-6 0 0,-7 6 1 15,0 0 8-15,9-6 2 0,-9 6 0 0,0 0 0 16,9-4 4-16,-9 4-3 0,0 0-1 16,6-4 1-16,-6 4 0 0,0 0-2 15,8-3 2-15,-8 3-3 0,0 0 2 0,0 0 0 16,0 0 2-16,0 0 2 16,0 0 5-16,0 0-2 0,0 0-1 0,0 0 4 15,0 0-3-15,0 0 3 0,0 0 2 16,0 0-3-16,0 0 0 0,0 0-3 0,0 0 4 15,0 0-8-15,0 0-4 0,0 0-3 16,-23 13 2-16,7-5-2 0,1 0-1 16,-4 3-1-16,-3 1-3 0,-7 7 0 0,-9-1 3 15,8 1-6-15,-11 1 2 0,5-3-3 16,-3 3-1-16,-9 3-7 0,1 0 1 0,-3 1-6 16,9-5-1-16,0-1 2 0,4-3-7 15,1 1-7-15,1-1-5 0,9-5-14 16,5 0-6-16,3-5-10 0,3 1-8 15,5-2-3-15,-3 0-14 0,6 0-5 0,7-4-13 16,-13 2-12-16,13-2-10 0,0 0-6 16,0 0-19-16,0 0-55 0,26-22-291 15,-6 9 1-15</inkml:trace>
  <inkml:trace contextRef="#ctx0" brushRef="#br0" timeOffset="-167678.22">5016 13115 1314 0,'0'0'-16'16,"9"-4"20"-16,-9 4 2 0,0 0 9 16,8-6 1-16,-8 6 5 0,0 0-4 0,5-4 7 15,-5 4-2-15,7-5 1 16,-7 5 3-16,3-6-5 0,-3 6 3 0,5-6 2 16,-5 6-2-16,0 0 0 0,7-8 0 15,-7 8-4-15,1-6-2 0,-1 6 2 0,0 0 2 16,2-7-5-16,-2 7-7 0,0 0 2 15,7-6-1-15,-7 6-7 0,5-8 0 16,-5 8-8-16,1-6-1 0,-1 6-4 0,5-9-4 16,-5 9-1-16,7-8 2 0,-6 2-1 15,4 0 0-15,-5 6 4 0,8-10 2 0,-6 6 2 16,-2 4-3-16,7-7 13 16,-7 7 0-16,5-8 6 0,-5 8 4 0,4-4-1 0,-4 4 5 15,0 0-1-15,4-6 6 16,-4 6-5-16,0 0 4 0,0 0-2 0,0 0 0 15,0 0-5-15,0 0-2 0,0 0 2 16,0 0-2-16,0 0-1 0,0 0 2 16,0 0 4-16,0 27 3 0,0-15 0 0,-2 6 1 15,4-3-2-15,-2 5-4 0,0-1-2 16,3 0-2-16,-1 1 0 0,-1-1 0 0,1-2 1 16,-2 1-3-16,5-1-4 0,0-3 1 15,-4 0 1-15,1-3-3 0,-2-1-1 16,3-2-4-16,-3 0 1 0,2-1-3 0,-2-7 2 15,2 10-6-15,-2-10-8 0,0 6-3 16,0-6-14-16,0 0-8 0,0 0 1 16,0 0-12-16,0 0 1 0,0 0 3 15,-7-21-1-15,5 11-2 0,2 0 6 0,-4-2 7 16,0 1 3-16,1-3 2 0,1 0 10 16,2 1 6-16,-1 1 5 0,-1 0 11 0,2 3 6 15,0 1 5-15,0 0 8 0,0-1 1 16,0 9 0-16,0-12 0 0,0 12 3 15,3-11 6-15,-1 7 0 0,3-2 1 16,-5 6-3-16,11-8-4 0,-2 4 2 16,0 0-2-16,-2 2-4 0,6-1-1 0,0-1 0 0,0 2-1 15,2-2 0-15,3 0-3 16,-1 0-4-16,2 0 3 0,1 0-1 0,0-1-3 16,-4-1 6-16,2 0-7 0,-3 2-2 15,-2 0 2-15,0 0 4 0,-2 2 7 0,-2 0 7 16,-9 2 5-16,16-6 4 0,-11 4 2 15,-5 2-3-15,13-1-6 0,-13 1-1 16,9-2-5-16,-9 2-3 0,0 0 0 0,0 0-4 16,0 0 0-16,0 0-4 0,0 0-1 15,13 5-2-15,-13-5-2 0,-9 12 2 0,9-12 0 16,-11 18 2-16,3-5-7 16,-7 3-1-16,0 3 2 0,-5 4 0 0,-1 0-2 15,1 3 2-15,-4-3-4 0,7-4 2 16,4-1-1-16,-2-2 0 0,2-5 1 0,2 3-6 15,4-4-2-15,-1-1-9 0,2-1-6 16,-3 0-8-16,5-2-11 0,-3 0-8 16,2-2-11-16,5-4-6 0,-5 5-19 0,5-5-26 15,0 0-20-15,0 0-40 0,0 0-61 16,0 0-336-16,0 0-66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193" y="7021068"/>
            <a:ext cx="9144000" cy="294640"/>
          </a:xfrm>
          <a:custGeom>
            <a:avLst/>
            <a:gdLst/>
            <a:ahLst/>
            <a:cxnLst/>
            <a:rect l="l" t="t" r="r" b="b"/>
            <a:pathLst>
              <a:path w="9144000" h="294640">
                <a:moveTo>
                  <a:pt x="0" y="0"/>
                </a:moveTo>
                <a:lnTo>
                  <a:pt x="0" y="294131"/>
                </a:lnTo>
                <a:lnTo>
                  <a:pt x="9144000" y="294131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193" y="2910839"/>
            <a:ext cx="9144000" cy="4112260"/>
          </a:xfrm>
          <a:custGeom>
            <a:avLst/>
            <a:gdLst/>
            <a:ahLst/>
            <a:cxnLst/>
            <a:rect l="l" t="t" r="r" b="b"/>
            <a:pathLst>
              <a:path w="9144000" h="4112259">
                <a:moveTo>
                  <a:pt x="9143999" y="4111751"/>
                </a:moveTo>
                <a:lnTo>
                  <a:pt x="9143999" y="0"/>
                </a:lnTo>
                <a:lnTo>
                  <a:pt x="0" y="0"/>
                </a:lnTo>
                <a:lnTo>
                  <a:pt x="0" y="4111751"/>
                </a:lnTo>
                <a:lnTo>
                  <a:pt x="9143999" y="4111751"/>
                </a:lnTo>
                <a:close/>
              </a:path>
            </a:pathLst>
          </a:custGeom>
          <a:solidFill>
            <a:srgbClr val="2F66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193" y="457193"/>
            <a:ext cx="9139428" cy="253746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92777" y="3478782"/>
            <a:ext cx="6953884" cy="330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193" y="457193"/>
            <a:ext cx="9144000" cy="1228725"/>
          </a:xfrm>
          <a:custGeom>
            <a:avLst/>
            <a:gdLst/>
            <a:ahLst/>
            <a:cxnLst/>
            <a:rect l="l" t="t" r="r" b="b"/>
            <a:pathLst>
              <a:path w="9144000" h="1228725">
                <a:moveTo>
                  <a:pt x="9143999" y="1228343"/>
                </a:moveTo>
                <a:lnTo>
                  <a:pt x="9143999" y="0"/>
                </a:lnTo>
                <a:lnTo>
                  <a:pt x="0" y="0"/>
                </a:lnTo>
                <a:lnTo>
                  <a:pt x="0" y="1228343"/>
                </a:lnTo>
                <a:lnTo>
                  <a:pt x="9143999" y="1228343"/>
                </a:lnTo>
                <a:close/>
              </a:path>
            </a:pathLst>
          </a:custGeom>
          <a:solidFill>
            <a:srgbClr val="2F66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223468" y="457193"/>
            <a:ext cx="377825" cy="368935"/>
          </a:xfrm>
          <a:custGeom>
            <a:avLst/>
            <a:gdLst/>
            <a:ahLst/>
            <a:cxnLst/>
            <a:rect l="l" t="t" r="r" b="b"/>
            <a:pathLst>
              <a:path w="377825" h="368934">
                <a:moveTo>
                  <a:pt x="377730" y="368807"/>
                </a:moveTo>
                <a:lnTo>
                  <a:pt x="377730" y="0"/>
                </a:lnTo>
                <a:lnTo>
                  <a:pt x="0" y="0"/>
                </a:lnTo>
                <a:lnTo>
                  <a:pt x="377730" y="368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7193" y="7021068"/>
            <a:ext cx="9144000" cy="294640"/>
          </a:xfrm>
          <a:custGeom>
            <a:avLst/>
            <a:gdLst/>
            <a:ahLst/>
            <a:cxnLst/>
            <a:rect l="l" t="t" r="r" b="b"/>
            <a:pathLst>
              <a:path w="9144000" h="294640">
                <a:moveTo>
                  <a:pt x="0" y="0"/>
                </a:moveTo>
                <a:lnTo>
                  <a:pt x="0" y="294131"/>
                </a:lnTo>
                <a:lnTo>
                  <a:pt x="9144000" y="294131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193" y="457193"/>
            <a:ext cx="9144012" cy="1228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12994" y="1984879"/>
            <a:ext cx="4498340" cy="2955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04157" y="7136670"/>
            <a:ext cx="2007235" cy="11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15822" y="7136670"/>
            <a:ext cx="506095" cy="11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8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customXml" Target="../ink/ink9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0.png"/><Relationship Id="rId21" Type="http://schemas.openxmlformats.org/officeDocument/2006/relationships/image" Target="../media/image115.png"/><Relationship Id="rId42" Type="http://schemas.openxmlformats.org/officeDocument/2006/relationships/image" Target="../media/image136.png"/><Relationship Id="rId47" Type="http://schemas.openxmlformats.org/officeDocument/2006/relationships/image" Target="../media/image141.png"/><Relationship Id="rId63" Type="http://schemas.openxmlformats.org/officeDocument/2006/relationships/image" Target="../media/image157.png"/><Relationship Id="rId68" Type="http://schemas.openxmlformats.org/officeDocument/2006/relationships/image" Target="../media/image162.png"/><Relationship Id="rId84" Type="http://schemas.openxmlformats.org/officeDocument/2006/relationships/image" Target="../media/image178.png"/><Relationship Id="rId89" Type="http://schemas.openxmlformats.org/officeDocument/2006/relationships/image" Target="../media/image184.png"/><Relationship Id="rId16" Type="http://schemas.openxmlformats.org/officeDocument/2006/relationships/image" Target="../media/image110.png"/><Relationship Id="rId11" Type="http://schemas.openxmlformats.org/officeDocument/2006/relationships/image" Target="../media/image105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53" Type="http://schemas.openxmlformats.org/officeDocument/2006/relationships/image" Target="../media/image147.png"/><Relationship Id="rId58" Type="http://schemas.openxmlformats.org/officeDocument/2006/relationships/image" Target="../media/image152.png"/><Relationship Id="rId74" Type="http://schemas.openxmlformats.org/officeDocument/2006/relationships/image" Target="../media/image168.png"/><Relationship Id="rId79" Type="http://schemas.openxmlformats.org/officeDocument/2006/relationships/image" Target="../media/image173.png"/><Relationship Id="rId5" Type="http://schemas.openxmlformats.org/officeDocument/2006/relationships/image" Target="../media/image99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43" Type="http://schemas.openxmlformats.org/officeDocument/2006/relationships/image" Target="../media/image137.png"/><Relationship Id="rId48" Type="http://schemas.openxmlformats.org/officeDocument/2006/relationships/image" Target="../media/image142.png"/><Relationship Id="rId56" Type="http://schemas.openxmlformats.org/officeDocument/2006/relationships/image" Target="../media/image150.png"/><Relationship Id="rId64" Type="http://schemas.openxmlformats.org/officeDocument/2006/relationships/image" Target="../media/image158.png"/><Relationship Id="rId69" Type="http://schemas.openxmlformats.org/officeDocument/2006/relationships/image" Target="../media/image163.png"/><Relationship Id="rId77" Type="http://schemas.openxmlformats.org/officeDocument/2006/relationships/image" Target="../media/image171.png"/><Relationship Id="rId8" Type="http://schemas.openxmlformats.org/officeDocument/2006/relationships/image" Target="../media/image102.png"/><Relationship Id="rId51" Type="http://schemas.openxmlformats.org/officeDocument/2006/relationships/image" Target="../media/image145.png"/><Relationship Id="rId72" Type="http://schemas.openxmlformats.org/officeDocument/2006/relationships/image" Target="../media/image166.png"/><Relationship Id="rId80" Type="http://schemas.openxmlformats.org/officeDocument/2006/relationships/image" Target="../media/image174.png"/><Relationship Id="rId85" Type="http://schemas.openxmlformats.org/officeDocument/2006/relationships/image" Target="../media/image179.png"/><Relationship Id="rId3" Type="http://schemas.openxmlformats.org/officeDocument/2006/relationships/image" Target="../media/image96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33" Type="http://schemas.openxmlformats.org/officeDocument/2006/relationships/image" Target="../media/image127.png"/><Relationship Id="rId38" Type="http://schemas.openxmlformats.org/officeDocument/2006/relationships/image" Target="../media/image132.png"/><Relationship Id="rId46" Type="http://schemas.openxmlformats.org/officeDocument/2006/relationships/image" Target="../media/image140.png"/><Relationship Id="rId59" Type="http://schemas.openxmlformats.org/officeDocument/2006/relationships/image" Target="../media/image153.png"/><Relationship Id="rId67" Type="http://schemas.openxmlformats.org/officeDocument/2006/relationships/image" Target="../media/image161.png"/><Relationship Id="rId20" Type="http://schemas.openxmlformats.org/officeDocument/2006/relationships/image" Target="../media/image114.png"/><Relationship Id="rId41" Type="http://schemas.openxmlformats.org/officeDocument/2006/relationships/image" Target="../media/image135.png"/><Relationship Id="rId54" Type="http://schemas.openxmlformats.org/officeDocument/2006/relationships/image" Target="../media/image148.png"/><Relationship Id="rId62" Type="http://schemas.openxmlformats.org/officeDocument/2006/relationships/image" Target="../media/image156.png"/><Relationship Id="rId70" Type="http://schemas.openxmlformats.org/officeDocument/2006/relationships/image" Target="../media/image164.png"/><Relationship Id="rId75" Type="http://schemas.openxmlformats.org/officeDocument/2006/relationships/image" Target="../media/image169.png"/><Relationship Id="rId83" Type="http://schemas.openxmlformats.org/officeDocument/2006/relationships/image" Target="../media/image177.png"/><Relationship Id="rId88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49" Type="http://schemas.openxmlformats.org/officeDocument/2006/relationships/image" Target="../media/image143.png"/><Relationship Id="rId57" Type="http://schemas.openxmlformats.org/officeDocument/2006/relationships/image" Target="../media/image151.png"/><Relationship Id="rId10" Type="http://schemas.openxmlformats.org/officeDocument/2006/relationships/image" Target="../media/image104.png"/><Relationship Id="rId31" Type="http://schemas.openxmlformats.org/officeDocument/2006/relationships/image" Target="../media/image125.png"/><Relationship Id="rId44" Type="http://schemas.openxmlformats.org/officeDocument/2006/relationships/image" Target="../media/image138.png"/><Relationship Id="rId52" Type="http://schemas.openxmlformats.org/officeDocument/2006/relationships/image" Target="../media/image146.png"/><Relationship Id="rId60" Type="http://schemas.openxmlformats.org/officeDocument/2006/relationships/image" Target="../media/image154.png"/><Relationship Id="rId65" Type="http://schemas.openxmlformats.org/officeDocument/2006/relationships/image" Target="../media/image159.png"/><Relationship Id="rId73" Type="http://schemas.openxmlformats.org/officeDocument/2006/relationships/image" Target="../media/image167.png"/><Relationship Id="rId78" Type="http://schemas.openxmlformats.org/officeDocument/2006/relationships/image" Target="../media/image172.png"/><Relationship Id="rId81" Type="http://schemas.openxmlformats.org/officeDocument/2006/relationships/image" Target="../media/image175.png"/><Relationship Id="rId86" Type="http://schemas.openxmlformats.org/officeDocument/2006/relationships/image" Target="../media/image11.jpg"/><Relationship Id="rId4" Type="http://schemas.openxmlformats.org/officeDocument/2006/relationships/image" Target="../media/image97.png"/><Relationship Id="rId9" Type="http://schemas.openxmlformats.org/officeDocument/2006/relationships/image" Target="../media/image103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9" Type="http://schemas.openxmlformats.org/officeDocument/2006/relationships/image" Target="../media/image133.png"/><Relationship Id="rId34" Type="http://schemas.openxmlformats.org/officeDocument/2006/relationships/image" Target="../media/image128.png"/><Relationship Id="rId50" Type="http://schemas.openxmlformats.org/officeDocument/2006/relationships/image" Target="../media/image144.png"/><Relationship Id="rId55" Type="http://schemas.openxmlformats.org/officeDocument/2006/relationships/image" Target="../media/image149.png"/><Relationship Id="rId76" Type="http://schemas.openxmlformats.org/officeDocument/2006/relationships/image" Target="../media/image170.png"/><Relationship Id="rId7" Type="http://schemas.openxmlformats.org/officeDocument/2006/relationships/image" Target="../media/image101.png"/><Relationship Id="rId71" Type="http://schemas.openxmlformats.org/officeDocument/2006/relationships/image" Target="../media/image165.png"/><Relationship Id="rId2" Type="http://schemas.openxmlformats.org/officeDocument/2006/relationships/image" Target="../media/image95.png"/><Relationship Id="rId29" Type="http://schemas.openxmlformats.org/officeDocument/2006/relationships/image" Target="../media/image123.png"/><Relationship Id="rId24" Type="http://schemas.openxmlformats.org/officeDocument/2006/relationships/image" Target="../media/image118.png"/><Relationship Id="rId40" Type="http://schemas.openxmlformats.org/officeDocument/2006/relationships/image" Target="../media/image134.png"/><Relationship Id="rId45" Type="http://schemas.openxmlformats.org/officeDocument/2006/relationships/image" Target="../media/image139.png"/><Relationship Id="rId66" Type="http://schemas.openxmlformats.org/officeDocument/2006/relationships/image" Target="../media/image160.png"/><Relationship Id="rId87" Type="http://schemas.openxmlformats.org/officeDocument/2006/relationships/image" Target="../media/image180.png"/><Relationship Id="rId61" Type="http://schemas.openxmlformats.org/officeDocument/2006/relationships/image" Target="../media/image155.jpg"/><Relationship Id="rId82" Type="http://schemas.openxmlformats.org/officeDocument/2006/relationships/image" Target="../media/image176.png"/><Relationship Id="rId19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2.png"/><Relationship Id="rId7" Type="http://schemas.openxmlformats.org/officeDocument/2006/relationships/image" Target="../media/image188.pn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customXml" Target="../ink/ink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customXml" Target="../ink/ink2.xml"/><Relationship Id="rId2" Type="http://schemas.openxmlformats.org/officeDocument/2006/relationships/image" Target="../media/image2.jpg"/><Relationship Id="rId16" Type="http://schemas.openxmlformats.org/officeDocument/2006/relationships/image" Target="../media/image16.jp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16.png"/><Relationship Id="rId7" Type="http://schemas.openxmlformats.org/officeDocument/2006/relationships/image" Target="../media/image11.jp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2.png"/><Relationship Id="rId5" Type="http://schemas.openxmlformats.org/officeDocument/2006/relationships/image" Target="../media/image217.png"/><Relationship Id="rId10" Type="http://schemas.openxmlformats.org/officeDocument/2006/relationships/image" Target="../media/image221.png"/><Relationship Id="rId4" Type="http://schemas.openxmlformats.org/officeDocument/2006/relationships/image" Target="../media/image28.jpg"/><Relationship Id="rId9" Type="http://schemas.openxmlformats.org/officeDocument/2006/relationships/image" Target="../media/image2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3.xml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jpg"/><Relationship Id="rId7" Type="http://schemas.openxmlformats.org/officeDocument/2006/relationships/image" Target="../media/image3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36.png"/><Relationship Id="rId4" Type="http://schemas.openxmlformats.org/officeDocument/2006/relationships/image" Target="../media/image11.jp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customXml" Target="../ink/ink5.xm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jpg"/><Relationship Id="rId10" Type="http://schemas.openxmlformats.org/officeDocument/2006/relationships/image" Target="../media/image2.jpg"/><Relationship Id="rId4" Type="http://schemas.openxmlformats.org/officeDocument/2006/relationships/image" Target="../media/image35.png"/><Relationship Id="rId9" Type="http://schemas.openxmlformats.org/officeDocument/2006/relationships/image" Target="../media/image40.jp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6.jp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71.png"/><Relationship Id="rId2" Type="http://schemas.openxmlformats.org/officeDocument/2006/relationships/image" Target="../media/image53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jp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/>
              <a:t>SMB</a:t>
            </a:r>
            <a:r>
              <a:rPr sz="2000" spc="-45"/>
              <a:t> </a:t>
            </a:r>
            <a:r>
              <a:rPr sz="2000"/>
              <a:t>University:</a:t>
            </a:r>
            <a:r>
              <a:rPr sz="2000" spc="-35"/>
              <a:t> </a:t>
            </a:r>
            <a:r>
              <a:rPr sz="2000"/>
              <a:t>Cisco</a:t>
            </a:r>
            <a:r>
              <a:rPr sz="2000" spc="-35"/>
              <a:t> </a:t>
            </a:r>
            <a:r>
              <a:rPr sz="2000"/>
              <a:t>SMB</a:t>
            </a:r>
            <a:r>
              <a:rPr sz="2000" spc="-35"/>
              <a:t> </a:t>
            </a:r>
            <a:r>
              <a:rPr sz="2000"/>
              <a:t>Foundation</a:t>
            </a:r>
            <a:r>
              <a:rPr sz="2000" spc="-35"/>
              <a:t> </a:t>
            </a:r>
            <a:r>
              <a:rPr sz="2000" spc="-10"/>
              <a:t>Solutions</a:t>
            </a:r>
            <a:endParaRPr sz="2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1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192777" y="4053330"/>
            <a:ext cx="4474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>
                <a:solidFill>
                  <a:srgbClr val="FFFFFF"/>
                </a:solidFill>
                <a:latin typeface="Arial"/>
                <a:cs typeface="Arial"/>
              </a:rPr>
              <a:t>Networking</a:t>
            </a:r>
            <a:r>
              <a:rPr sz="2800" b="1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>
                <a:solidFill>
                  <a:srgbClr val="FFFFFF"/>
                </a:solidFill>
                <a:latin typeface="Arial"/>
                <a:cs typeface="Arial"/>
              </a:rPr>
              <a:t>Fundamentals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57193"/>
            <a:ext cx="9144000" cy="1228725"/>
            <a:chOff x="457193" y="457193"/>
            <a:chExt cx="9144000" cy="1228725"/>
          </a:xfrm>
        </p:grpSpPr>
        <p:sp>
          <p:nvSpPr>
            <p:cNvPr id="3" name="object 3"/>
            <p:cNvSpPr/>
            <p:nvPr/>
          </p:nvSpPr>
          <p:spPr>
            <a:xfrm>
              <a:off x="457193" y="457193"/>
              <a:ext cx="9144000" cy="1228725"/>
            </a:xfrm>
            <a:custGeom>
              <a:avLst/>
              <a:gdLst/>
              <a:ahLst/>
              <a:cxnLst/>
              <a:rect l="l" t="t" r="r" b="b"/>
              <a:pathLst>
                <a:path w="9144000" h="1228725">
                  <a:moveTo>
                    <a:pt x="9143999" y="1228343"/>
                  </a:moveTo>
                  <a:lnTo>
                    <a:pt x="9143999" y="0"/>
                  </a:lnTo>
                  <a:lnTo>
                    <a:pt x="0" y="0"/>
                  </a:lnTo>
                  <a:lnTo>
                    <a:pt x="0" y="1228343"/>
                  </a:lnTo>
                  <a:lnTo>
                    <a:pt x="9143999" y="1228343"/>
                  </a:lnTo>
                  <a:close/>
                </a:path>
              </a:pathLst>
            </a:custGeom>
            <a:solidFill>
              <a:srgbClr val="2F6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23468" y="457193"/>
              <a:ext cx="377825" cy="368935"/>
            </a:xfrm>
            <a:custGeom>
              <a:avLst/>
              <a:gdLst/>
              <a:ahLst/>
              <a:cxnLst/>
              <a:rect l="l" t="t" r="r" b="b"/>
              <a:pathLst>
                <a:path w="377825" h="368934">
                  <a:moveTo>
                    <a:pt x="377730" y="368807"/>
                  </a:moveTo>
                  <a:lnTo>
                    <a:pt x="377730" y="0"/>
                  </a:lnTo>
                  <a:lnTo>
                    <a:pt x="0" y="0"/>
                  </a:lnTo>
                  <a:lnTo>
                    <a:pt x="377730" y="368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57193" y="7021068"/>
            <a:ext cx="9144000" cy="294640"/>
          </a:xfrm>
          <a:custGeom>
            <a:avLst/>
            <a:gdLst/>
            <a:ahLst/>
            <a:cxnLst/>
            <a:rect l="l" t="t" r="r" b="b"/>
            <a:pathLst>
              <a:path w="9144000" h="294640">
                <a:moveTo>
                  <a:pt x="0" y="0"/>
                </a:moveTo>
                <a:lnTo>
                  <a:pt x="0" y="294131"/>
                </a:lnTo>
                <a:lnTo>
                  <a:pt x="9144000" y="294131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9277" y="2453639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9277" y="2453639"/>
            <a:ext cx="236220" cy="26670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5397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2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9277" y="3051047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29277" y="3051047"/>
            <a:ext cx="236220" cy="26670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5397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2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9277" y="3634739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29277" y="3634739"/>
            <a:ext cx="236220" cy="26670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5397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2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9277" y="4232147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29277" y="4232147"/>
            <a:ext cx="236220" cy="26670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5397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2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27690" y="4852352"/>
            <a:ext cx="402590" cy="269875"/>
            <a:chOff x="1127690" y="4852352"/>
            <a:chExt cx="402590" cy="269875"/>
          </a:xfrm>
        </p:grpSpPr>
        <p:sp>
          <p:nvSpPr>
            <p:cNvPr id="15" name="object 15"/>
            <p:cNvSpPr/>
            <p:nvPr/>
          </p:nvSpPr>
          <p:spPr>
            <a:xfrm>
              <a:off x="1129271" y="4853939"/>
              <a:ext cx="399415" cy="251460"/>
            </a:xfrm>
            <a:custGeom>
              <a:avLst/>
              <a:gdLst/>
              <a:ahLst/>
              <a:cxnLst/>
              <a:rect l="l" t="t" r="r" b="b"/>
              <a:pathLst>
                <a:path w="399415" h="251460">
                  <a:moveTo>
                    <a:pt x="399288" y="0"/>
                  </a:moveTo>
                  <a:lnTo>
                    <a:pt x="0" y="0"/>
                  </a:lnTo>
                  <a:lnTo>
                    <a:pt x="0" y="245364"/>
                  </a:lnTo>
                  <a:lnTo>
                    <a:pt x="0" y="251460"/>
                  </a:lnTo>
                  <a:lnTo>
                    <a:pt x="399288" y="251460"/>
                  </a:lnTo>
                  <a:lnTo>
                    <a:pt x="399288" y="245364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9277" y="4853939"/>
              <a:ext cx="399415" cy="266700"/>
            </a:xfrm>
            <a:custGeom>
              <a:avLst/>
              <a:gdLst/>
              <a:ahLst/>
              <a:cxnLst/>
              <a:rect l="l" t="t" r="r" b="b"/>
              <a:pathLst>
                <a:path w="399415" h="266700">
                  <a:moveTo>
                    <a:pt x="0" y="0"/>
                  </a:moveTo>
                  <a:lnTo>
                    <a:pt x="0" y="266699"/>
                  </a:lnTo>
                  <a:lnTo>
                    <a:pt x="399287" y="266699"/>
                  </a:lnTo>
                  <a:lnTo>
                    <a:pt x="3992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30865" y="4855527"/>
            <a:ext cx="211454" cy="23241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5270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41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29277" y="5425439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9277" y="5425439"/>
            <a:ext cx="236220" cy="26670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5397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42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27690" y="6021260"/>
            <a:ext cx="402590" cy="269875"/>
            <a:chOff x="1127690" y="6021260"/>
            <a:chExt cx="402590" cy="269875"/>
          </a:xfrm>
        </p:grpSpPr>
        <p:sp>
          <p:nvSpPr>
            <p:cNvPr id="21" name="object 21"/>
            <p:cNvSpPr/>
            <p:nvPr/>
          </p:nvSpPr>
          <p:spPr>
            <a:xfrm>
              <a:off x="1129271" y="6022847"/>
              <a:ext cx="399415" cy="266700"/>
            </a:xfrm>
            <a:custGeom>
              <a:avLst/>
              <a:gdLst/>
              <a:ahLst/>
              <a:cxnLst/>
              <a:rect l="l" t="t" r="r" b="b"/>
              <a:pathLst>
                <a:path w="399415" h="266700">
                  <a:moveTo>
                    <a:pt x="399288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0" y="266700"/>
                  </a:lnTo>
                  <a:lnTo>
                    <a:pt x="399288" y="266700"/>
                  </a:lnTo>
                  <a:lnTo>
                    <a:pt x="399288" y="263652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29277" y="6022847"/>
              <a:ext cx="399415" cy="266700"/>
            </a:xfrm>
            <a:custGeom>
              <a:avLst/>
              <a:gdLst/>
              <a:ahLst/>
              <a:cxnLst/>
              <a:rect l="l" t="t" r="r" b="b"/>
              <a:pathLst>
                <a:path w="399415" h="266700">
                  <a:moveTo>
                    <a:pt x="0" y="0"/>
                  </a:moveTo>
                  <a:lnTo>
                    <a:pt x="0" y="266699"/>
                  </a:lnTo>
                  <a:lnTo>
                    <a:pt x="399287" y="266699"/>
                  </a:lnTo>
                  <a:lnTo>
                    <a:pt x="3992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30865" y="6024435"/>
            <a:ext cx="211454" cy="24828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5270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41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7193" y="457193"/>
            <a:ext cx="9144000" cy="122872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737235">
              <a:lnSpc>
                <a:spcPts val="3420"/>
              </a:lnSpc>
              <a:spcBef>
                <a:spcPts val="1200"/>
              </a:spcBef>
            </a:pPr>
            <a:r>
              <a:rPr sz="3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b="1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>
                <a:solidFill>
                  <a:srgbClr val="FFFFFF"/>
                </a:solidFill>
                <a:latin typeface="Arial"/>
                <a:cs typeface="Arial"/>
              </a:rPr>
              <a:t>OSI</a:t>
            </a:r>
            <a:r>
              <a:rPr sz="3000" b="1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10">
                <a:solidFill>
                  <a:srgbClr val="FFFFFF"/>
                </a:solidFill>
                <a:latin typeface="Arial"/>
                <a:cs typeface="Arial"/>
              </a:rPr>
              <a:t>Model—</a:t>
            </a:r>
            <a:endParaRPr sz="3000">
              <a:latin typeface="Arial"/>
              <a:cs typeface="Arial"/>
            </a:endParaRPr>
          </a:p>
          <a:p>
            <a:pPr marL="737235">
              <a:lnSpc>
                <a:spcPts val="3420"/>
              </a:lnSpc>
            </a:pPr>
            <a:r>
              <a:rPr sz="3000" b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sz="3000" b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b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>
                <a:solidFill>
                  <a:srgbClr val="FFFFFF"/>
                </a:solidFill>
                <a:latin typeface="Arial"/>
                <a:cs typeface="Arial"/>
              </a:rPr>
              <a:t>Layered</a:t>
            </a:r>
            <a:r>
              <a:rPr sz="3000" b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3000" b="1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10">
                <a:solidFill>
                  <a:srgbClr val="FFFFFF"/>
                </a:solidFill>
                <a:latin typeface="Arial"/>
                <a:cs typeface="Arial"/>
              </a:rPr>
              <a:t>Model?</a:t>
            </a:r>
            <a:endParaRPr sz="3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27294" y="2014828"/>
            <a:ext cx="4363085" cy="239712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05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Reduces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complexity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10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Standardizes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interfaces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05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Facilitates</a:t>
            </a:r>
            <a:r>
              <a:rPr sz="2000" b="1" spc="-8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modular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engineering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Ensures</a:t>
            </a:r>
            <a:r>
              <a:rPr sz="2000" b="1" spc="-6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interoperable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technology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10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Accelerates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evolution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Simplifies</a:t>
            </a:r>
            <a:r>
              <a:rPr sz="2000" b="1" spc="-6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teaching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learning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42256" y="2124075"/>
            <a:ext cx="2204720" cy="628650"/>
            <a:chOff x="1342256" y="2124075"/>
            <a:chExt cx="2204720" cy="62865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305" y="2133600"/>
              <a:ext cx="2193416" cy="61912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351781" y="21336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70963" y="2293111"/>
            <a:ext cx="1130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42256" y="2713863"/>
            <a:ext cx="2204720" cy="628650"/>
            <a:chOff x="1342256" y="2713863"/>
            <a:chExt cx="2204720" cy="628650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305" y="2724912"/>
              <a:ext cx="2193416" cy="6176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51781" y="2723388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810003" y="2884422"/>
            <a:ext cx="1254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Presentation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342256" y="3305175"/>
            <a:ext cx="2204720" cy="628650"/>
            <a:chOff x="1342256" y="3305175"/>
            <a:chExt cx="2204720" cy="62865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305" y="3314700"/>
              <a:ext cx="2193416" cy="61912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351781" y="33147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037079" y="3474210"/>
            <a:ext cx="803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342256" y="3894963"/>
            <a:ext cx="2204720" cy="628650"/>
            <a:chOff x="1342256" y="3894963"/>
            <a:chExt cx="2204720" cy="628650"/>
          </a:xfrm>
        </p:grpSpPr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305" y="3906012"/>
              <a:ext cx="2193416" cy="6176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351781" y="3904488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951735" y="4065522"/>
            <a:ext cx="9728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342256" y="4486275"/>
            <a:ext cx="2204720" cy="628650"/>
            <a:chOff x="1342256" y="4486275"/>
            <a:chExt cx="2204720" cy="628650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305" y="4495800"/>
              <a:ext cx="2193416" cy="61912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51781" y="44958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023363" y="4655310"/>
            <a:ext cx="828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342256" y="5076063"/>
            <a:ext cx="2204720" cy="628650"/>
            <a:chOff x="1342256" y="5076063"/>
            <a:chExt cx="2204720" cy="628650"/>
          </a:xfrm>
        </p:grpSpPr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305" y="5087112"/>
              <a:ext cx="2193416" cy="617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351781" y="5085588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968499" y="5246622"/>
            <a:ext cx="938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600" b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342256" y="5667375"/>
            <a:ext cx="2204720" cy="628650"/>
            <a:chOff x="1342256" y="5667375"/>
            <a:chExt cx="2204720" cy="628650"/>
          </a:xfrm>
        </p:grpSpPr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305" y="5676900"/>
              <a:ext cx="2193416" cy="61912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351781" y="56769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012695" y="5836409"/>
            <a:ext cx="848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10</a:t>
            </a:fld>
            <a:endParaRPr spc="-2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The</a:t>
            </a:r>
            <a:r>
              <a:rPr spc="-50"/>
              <a:t> </a:t>
            </a:r>
            <a:r>
              <a:t>Seven</a:t>
            </a:r>
            <a:r>
              <a:rPr spc="-40"/>
              <a:t> </a:t>
            </a:r>
            <a:r>
              <a:t>Layers</a:t>
            </a:r>
            <a:r>
              <a:rPr spc="-45"/>
              <a:t> </a:t>
            </a:r>
            <a:r>
              <a:t>of</a:t>
            </a:r>
            <a:r>
              <a:rPr spc="-45"/>
              <a:t> </a:t>
            </a:r>
            <a:r>
              <a:t>the</a:t>
            </a:r>
            <a:r>
              <a:rPr spc="-30"/>
              <a:t> </a:t>
            </a:r>
            <a:r>
              <a:t>OSI</a:t>
            </a:r>
            <a:r>
              <a:rPr spc="-35"/>
              <a:t> </a:t>
            </a:r>
            <a:r>
              <a:rPr spc="-1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2994" y="2098039"/>
            <a:ext cx="3816985" cy="221805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2740"/>
              </a:lnSpc>
              <a:spcBef>
                <a:spcPts val="305"/>
              </a:spcBef>
            </a:pPr>
            <a:r>
              <a:rPr sz="2400" b="1">
                <a:latin typeface="Arial"/>
                <a:cs typeface="Arial"/>
              </a:rPr>
              <a:t>Application</a:t>
            </a:r>
            <a:r>
              <a:rPr sz="2400" b="1" spc="-90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Layers</a:t>
            </a:r>
            <a:r>
              <a:rPr sz="2400" b="1" spc="-90">
                <a:latin typeface="Arial"/>
                <a:cs typeface="Arial"/>
              </a:rPr>
              <a:t> </a:t>
            </a:r>
            <a:r>
              <a:rPr sz="2400" b="1" spc="-10">
                <a:latin typeface="Arial"/>
                <a:cs typeface="Arial"/>
              </a:rPr>
              <a:t>(Upper Layers):</a:t>
            </a:r>
            <a:endParaRPr sz="2400">
              <a:latin typeface="Arial"/>
              <a:cs typeface="Arial"/>
            </a:endParaRPr>
          </a:p>
          <a:p>
            <a:pPr marL="354965" marR="800100" indent="-228600">
              <a:lnSpc>
                <a:spcPts val="2270"/>
              </a:lnSpc>
              <a:spcBef>
                <a:spcPts val="860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Processes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25">
                <a:latin typeface="Arial"/>
                <a:cs typeface="Arial"/>
              </a:rPr>
              <a:t>to </a:t>
            </a:r>
            <a:r>
              <a:rPr sz="2000" b="1" spc="-10">
                <a:latin typeface="Arial"/>
                <a:cs typeface="Arial"/>
              </a:rPr>
              <a:t>Applications</a:t>
            </a:r>
            <a:endParaRPr sz="2000">
              <a:latin typeface="Arial"/>
              <a:cs typeface="Arial"/>
            </a:endParaRPr>
          </a:p>
          <a:p>
            <a:pPr marL="354965" indent="-228600">
              <a:lnSpc>
                <a:spcPct val="100000"/>
              </a:lnSpc>
              <a:spcBef>
                <a:spcPts val="665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Data</a:t>
            </a:r>
            <a:r>
              <a:rPr sz="2000" b="1" spc="-10">
                <a:latin typeface="Arial"/>
                <a:cs typeface="Arial"/>
              </a:rPr>
              <a:t> Representation</a:t>
            </a:r>
            <a:endParaRPr sz="2000">
              <a:latin typeface="Arial"/>
              <a:cs typeface="Arial"/>
            </a:endParaRPr>
          </a:p>
          <a:p>
            <a:pPr marL="354965" indent="-228600">
              <a:lnSpc>
                <a:spcPct val="100000"/>
              </a:lnSpc>
              <a:spcBef>
                <a:spcPts val="710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InterHost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Communication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4977" y="2395727"/>
            <a:ext cx="445134" cy="297180"/>
          </a:xfrm>
          <a:custGeom>
            <a:avLst/>
            <a:gdLst/>
            <a:ahLst/>
            <a:cxnLst/>
            <a:rect l="l" t="t" r="r" b="b"/>
            <a:pathLst>
              <a:path w="445134" h="297180">
                <a:moveTo>
                  <a:pt x="0" y="0"/>
                </a:moveTo>
                <a:lnTo>
                  <a:pt x="0" y="297179"/>
                </a:lnTo>
                <a:lnTo>
                  <a:pt x="445007" y="297179"/>
                </a:lnTo>
                <a:lnTo>
                  <a:pt x="44500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4977" y="2395727"/>
            <a:ext cx="236220" cy="29718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6794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53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4977" y="2993135"/>
            <a:ext cx="445134" cy="295910"/>
          </a:xfrm>
          <a:custGeom>
            <a:avLst/>
            <a:gdLst/>
            <a:ahLst/>
            <a:cxnLst/>
            <a:rect l="l" t="t" r="r" b="b"/>
            <a:pathLst>
              <a:path w="445134" h="295910">
                <a:moveTo>
                  <a:pt x="0" y="0"/>
                </a:moveTo>
                <a:lnTo>
                  <a:pt x="0" y="295655"/>
                </a:lnTo>
                <a:lnTo>
                  <a:pt x="445007" y="295655"/>
                </a:lnTo>
                <a:lnTo>
                  <a:pt x="44500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4977" y="2993135"/>
            <a:ext cx="236220" cy="29591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6604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520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4977" y="3576827"/>
            <a:ext cx="445134" cy="297180"/>
          </a:xfrm>
          <a:custGeom>
            <a:avLst/>
            <a:gdLst/>
            <a:ahLst/>
            <a:cxnLst/>
            <a:rect l="l" t="t" r="r" b="b"/>
            <a:pathLst>
              <a:path w="445134" h="297179">
                <a:moveTo>
                  <a:pt x="0" y="0"/>
                </a:moveTo>
                <a:lnTo>
                  <a:pt x="0" y="297179"/>
                </a:lnTo>
                <a:lnTo>
                  <a:pt x="445007" y="297179"/>
                </a:lnTo>
                <a:lnTo>
                  <a:pt x="44500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4977" y="3576827"/>
            <a:ext cx="236220" cy="29718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6794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53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9277" y="4232147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30865" y="4274310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9277" y="4853939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30865" y="4896101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9277" y="5425439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0865" y="5467601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9277" y="6022847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30865" y="6065009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27956" y="2026538"/>
            <a:ext cx="2451735" cy="697230"/>
            <a:chOff x="1227956" y="2026538"/>
            <a:chExt cx="2451735" cy="69723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9005" y="2036063"/>
              <a:ext cx="2440304" cy="68770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37481" y="2036063"/>
              <a:ext cx="2420620" cy="666115"/>
            </a:xfrm>
            <a:custGeom>
              <a:avLst/>
              <a:gdLst/>
              <a:ahLst/>
              <a:cxnLst/>
              <a:rect l="l" t="t" r="r" b="b"/>
              <a:pathLst>
                <a:path w="2420620" h="666114">
                  <a:moveTo>
                    <a:pt x="0" y="0"/>
                  </a:moveTo>
                  <a:lnTo>
                    <a:pt x="0" y="665987"/>
                  </a:lnTo>
                  <a:lnTo>
                    <a:pt x="2420111" y="665987"/>
                  </a:lnTo>
                  <a:lnTo>
                    <a:pt x="2420111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881631" y="2229103"/>
            <a:ext cx="1130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27956" y="2617850"/>
            <a:ext cx="2451735" cy="697230"/>
            <a:chOff x="1227956" y="2617850"/>
            <a:chExt cx="2451735" cy="69723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005" y="2627375"/>
              <a:ext cx="2440304" cy="68770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37481" y="2627375"/>
              <a:ext cx="2420620" cy="664845"/>
            </a:xfrm>
            <a:custGeom>
              <a:avLst/>
              <a:gdLst/>
              <a:ahLst/>
              <a:cxnLst/>
              <a:rect l="l" t="t" r="r" b="b"/>
              <a:pathLst>
                <a:path w="2420620" h="664845">
                  <a:moveTo>
                    <a:pt x="0" y="0"/>
                  </a:moveTo>
                  <a:lnTo>
                    <a:pt x="0" y="664463"/>
                  </a:lnTo>
                  <a:lnTo>
                    <a:pt x="2420111" y="664463"/>
                  </a:lnTo>
                  <a:lnTo>
                    <a:pt x="2420111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819147" y="2820415"/>
            <a:ext cx="1254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Presentation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27956" y="3207638"/>
            <a:ext cx="2451735" cy="697230"/>
            <a:chOff x="1227956" y="3207638"/>
            <a:chExt cx="2451735" cy="69723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005" y="3217163"/>
              <a:ext cx="2440304" cy="6877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37481" y="3217163"/>
              <a:ext cx="2420620" cy="666115"/>
            </a:xfrm>
            <a:custGeom>
              <a:avLst/>
              <a:gdLst/>
              <a:ahLst/>
              <a:cxnLst/>
              <a:rect l="l" t="t" r="r" b="b"/>
              <a:pathLst>
                <a:path w="2420620" h="666114">
                  <a:moveTo>
                    <a:pt x="0" y="0"/>
                  </a:moveTo>
                  <a:lnTo>
                    <a:pt x="0" y="665987"/>
                  </a:lnTo>
                  <a:lnTo>
                    <a:pt x="2420111" y="665987"/>
                  </a:lnTo>
                  <a:lnTo>
                    <a:pt x="2420111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046223" y="3410202"/>
            <a:ext cx="803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42256" y="3894963"/>
            <a:ext cx="2204720" cy="628650"/>
            <a:chOff x="1342256" y="3894963"/>
            <a:chExt cx="2204720" cy="628650"/>
          </a:xfrm>
        </p:grpSpPr>
        <p:sp>
          <p:nvSpPr>
            <p:cNvPr id="31" name="object 31"/>
            <p:cNvSpPr/>
            <p:nvPr/>
          </p:nvSpPr>
          <p:spPr>
            <a:xfrm>
              <a:off x="1365497" y="3918204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53305" y="3906012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51781" y="3904488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951735" y="4065522"/>
            <a:ext cx="9728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Transport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42256" y="4486275"/>
            <a:ext cx="2204720" cy="628650"/>
            <a:chOff x="1342256" y="4486275"/>
            <a:chExt cx="2204720" cy="628650"/>
          </a:xfrm>
        </p:grpSpPr>
        <p:sp>
          <p:nvSpPr>
            <p:cNvPr id="36" name="object 36"/>
            <p:cNvSpPr/>
            <p:nvPr/>
          </p:nvSpPr>
          <p:spPr>
            <a:xfrm>
              <a:off x="1365497" y="4507992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53305" y="44958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51781" y="44958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023363" y="4655310"/>
            <a:ext cx="828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342256" y="5076063"/>
            <a:ext cx="2204720" cy="628650"/>
            <a:chOff x="1342256" y="5076063"/>
            <a:chExt cx="2204720" cy="628650"/>
          </a:xfrm>
        </p:grpSpPr>
        <p:sp>
          <p:nvSpPr>
            <p:cNvPr id="41" name="object 41"/>
            <p:cNvSpPr/>
            <p:nvPr/>
          </p:nvSpPr>
          <p:spPr>
            <a:xfrm>
              <a:off x="1365497" y="5099304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53305" y="5087112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51781" y="5085588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968499" y="5246622"/>
            <a:ext cx="938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latin typeface="Arial"/>
                <a:cs typeface="Arial"/>
              </a:rPr>
              <a:t>Data</a:t>
            </a:r>
            <a:r>
              <a:rPr sz="1600" b="1" spc="-45">
                <a:latin typeface="Arial"/>
                <a:cs typeface="Arial"/>
              </a:rPr>
              <a:t> </a:t>
            </a:r>
            <a:r>
              <a:rPr sz="1600" b="1" spc="-20">
                <a:latin typeface="Arial"/>
                <a:cs typeface="Arial"/>
              </a:rPr>
              <a:t>Link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342256" y="5667375"/>
            <a:ext cx="2204720" cy="628650"/>
            <a:chOff x="1342256" y="5667375"/>
            <a:chExt cx="2204720" cy="628650"/>
          </a:xfrm>
        </p:grpSpPr>
        <p:sp>
          <p:nvSpPr>
            <p:cNvPr id="46" name="object 46"/>
            <p:cNvSpPr/>
            <p:nvPr/>
          </p:nvSpPr>
          <p:spPr>
            <a:xfrm>
              <a:off x="1365497" y="6274307"/>
              <a:ext cx="2171700" cy="12700"/>
            </a:xfrm>
            <a:custGeom>
              <a:avLst/>
              <a:gdLst/>
              <a:ahLst/>
              <a:cxnLst/>
              <a:rect l="l" t="t" r="r" b="b"/>
              <a:pathLst>
                <a:path w="2171700" h="12700">
                  <a:moveTo>
                    <a:pt x="0" y="12191"/>
                  </a:moveTo>
                  <a:lnTo>
                    <a:pt x="2171699" y="12191"/>
                  </a:lnTo>
                  <a:lnTo>
                    <a:pt x="2171699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65497" y="5689091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53305" y="56769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51781" y="56769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012695" y="5836409"/>
            <a:ext cx="848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Physical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11</a:t>
            </a:fld>
            <a:endParaRPr spc="-25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277" y="2197607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0865" y="2238247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9277" y="2793491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0865" y="2835654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9277" y="3378708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0865" y="3419346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6021" y="4108703"/>
            <a:ext cx="445134" cy="376555"/>
          </a:xfrm>
          <a:custGeom>
            <a:avLst/>
            <a:gdLst/>
            <a:ahLst/>
            <a:cxnLst/>
            <a:rect l="l" t="t" r="r" b="b"/>
            <a:pathLst>
              <a:path w="445134" h="376554">
                <a:moveTo>
                  <a:pt x="0" y="0"/>
                </a:moveTo>
                <a:lnTo>
                  <a:pt x="0" y="376427"/>
                </a:lnTo>
                <a:lnTo>
                  <a:pt x="445007" y="376427"/>
                </a:lnTo>
                <a:lnTo>
                  <a:pt x="44500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86021" y="4108703"/>
            <a:ext cx="236220" cy="37655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07314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44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9277" y="4853939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30865" y="4896101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9277" y="5425439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30865" y="5467601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9277" y="6022847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0865" y="6065009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42256" y="1866519"/>
            <a:ext cx="2204720" cy="628650"/>
            <a:chOff x="1342256" y="1866519"/>
            <a:chExt cx="2204720" cy="628650"/>
          </a:xfrm>
        </p:grpSpPr>
        <p:sp>
          <p:nvSpPr>
            <p:cNvPr id="17" name="object 17"/>
            <p:cNvSpPr/>
            <p:nvPr/>
          </p:nvSpPr>
          <p:spPr>
            <a:xfrm>
              <a:off x="1365497" y="1889760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53305" y="1876044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51781" y="1876044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70963" y="2035555"/>
            <a:ext cx="1130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42256" y="2457830"/>
            <a:ext cx="2204720" cy="628650"/>
            <a:chOff x="1342256" y="2457830"/>
            <a:chExt cx="2204720" cy="628650"/>
          </a:xfrm>
        </p:grpSpPr>
        <p:sp>
          <p:nvSpPr>
            <p:cNvPr id="22" name="object 22"/>
            <p:cNvSpPr/>
            <p:nvPr/>
          </p:nvSpPr>
          <p:spPr>
            <a:xfrm>
              <a:off x="1365497" y="2479547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53305" y="2467355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51781" y="2467355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810003" y="2626866"/>
            <a:ext cx="1254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Presentation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42256" y="3047619"/>
            <a:ext cx="2204720" cy="628650"/>
            <a:chOff x="1342256" y="3047619"/>
            <a:chExt cx="2204720" cy="628650"/>
          </a:xfrm>
        </p:grpSpPr>
        <p:sp>
          <p:nvSpPr>
            <p:cNvPr id="27" name="object 27"/>
            <p:cNvSpPr/>
            <p:nvPr/>
          </p:nvSpPr>
          <p:spPr>
            <a:xfrm>
              <a:off x="1365497" y="3654551"/>
              <a:ext cx="2171700" cy="12700"/>
            </a:xfrm>
            <a:custGeom>
              <a:avLst/>
              <a:gdLst/>
              <a:ahLst/>
              <a:cxnLst/>
              <a:rect l="l" t="t" r="r" b="b"/>
              <a:pathLst>
                <a:path w="2171700" h="12700">
                  <a:moveTo>
                    <a:pt x="0" y="12191"/>
                  </a:moveTo>
                  <a:lnTo>
                    <a:pt x="2171699" y="12191"/>
                  </a:lnTo>
                  <a:lnTo>
                    <a:pt x="2171699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65497" y="3070860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53305" y="3057144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1781" y="3057144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037079" y="3216654"/>
            <a:ext cx="803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Session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00524" y="3635883"/>
            <a:ext cx="2440940" cy="874394"/>
            <a:chOff x="1200524" y="3635883"/>
            <a:chExt cx="2440940" cy="874394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49" y="3645408"/>
              <a:ext cx="2431160" cy="86448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10049" y="3645408"/>
              <a:ext cx="2409825" cy="843280"/>
            </a:xfrm>
            <a:custGeom>
              <a:avLst/>
              <a:gdLst/>
              <a:ahLst/>
              <a:cxnLst/>
              <a:rect l="l" t="t" r="r" b="b"/>
              <a:pathLst>
                <a:path w="2409825" h="843279">
                  <a:moveTo>
                    <a:pt x="0" y="0"/>
                  </a:moveTo>
                  <a:lnTo>
                    <a:pt x="0" y="842771"/>
                  </a:lnTo>
                  <a:lnTo>
                    <a:pt x="2409443" y="842771"/>
                  </a:lnTo>
                  <a:lnTo>
                    <a:pt x="2409443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927351" y="3926838"/>
            <a:ext cx="9728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42256" y="4486275"/>
            <a:ext cx="2204720" cy="628650"/>
            <a:chOff x="1342256" y="4486275"/>
            <a:chExt cx="2204720" cy="628650"/>
          </a:xfrm>
        </p:grpSpPr>
        <p:sp>
          <p:nvSpPr>
            <p:cNvPr id="37" name="object 37"/>
            <p:cNvSpPr/>
            <p:nvPr/>
          </p:nvSpPr>
          <p:spPr>
            <a:xfrm>
              <a:off x="1365497" y="4507992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53305" y="44958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51781" y="44958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023363" y="4655310"/>
            <a:ext cx="828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42256" y="5076063"/>
            <a:ext cx="2204720" cy="628650"/>
            <a:chOff x="1342256" y="5076063"/>
            <a:chExt cx="2204720" cy="628650"/>
          </a:xfrm>
        </p:grpSpPr>
        <p:sp>
          <p:nvSpPr>
            <p:cNvPr id="42" name="object 42"/>
            <p:cNvSpPr/>
            <p:nvPr/>
          </p:nvSpPr>
          <p:spPr>
            <a:xfrm>
              <a:off x="1365497" y="5099304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53305" y="5087112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51781" y="5085588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968499" y="5246622"/>
            <a:ext cx="938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latin typeface="Arial"/>
                <a:cs typeface="Arial"/>
              </a:rPr>
              <a:t>Data</a:t>
            </a:r>
            <a:r>
              <a:rPr sz="1600" b="1" spc="-45">
                <a:latin typeface="Arial"/>
                <a:cs typeface="Arial"/>
              </a:rPr>
              <a:t> </a:t>
            </a:r>
            <a:r>
              <a:rPr sz="1600" b="1" spc="-20">
                <a:latin typeface="Arial"/>
                <a:cs typeface="Arial"/>
              </a:rPr>
              <a:t>Link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342256" y="5667375"/>
            <a:ext cx="2204720" cy="628650"/>
            <a:chOff x="1342256" y="5667375"/>
            <a:chExt cx="2204720" cy="628650"/>
          </a:xfrm>
        </p:grpSpPr>
        <p:sp>
          <p:nvSpPr>
            <p:cNvPr id="47" name="object 47"/>
            <p:cNvSpPr/>
            <p:nvPr/>
          </p:nvSpPr>
          <p:spPr>
            <a:xfrm>
              <a:off x="1365497" y="6274307"/>
              <a:ext cx="2171700" cy="12700"/>
            </a:xfrm>
            <a:custGeom>
              <a:avLst/>
              <a:gdLst/>
              <a:ahLst/>
              <a:cxnLst/>
              <a:rect l="l" t="t" r="r" b="b"/>
              <a:pathLst>
                <a:path w="2171700" h="12700">
                  <a:moveTo>
                    <a:pt x="0" y="12191"/>
                  </a:moveTo>
                  <a:lnTo>
                    <a:pt x="2171699" y="12191"/>
                  </a:lnTo>
                  <a:lnTo>
                    <a:pt x="2171699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65497" y="5689091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53305" y="56769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51781" y="56769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012695" y="5836409"/>
            <a:ext cx="848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Physical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12</a:t>
            </a:fld>
            <a:endParaRPr spc="-25"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The</a:t>
            </a:r>
            <a:r>
              <a:rPr spc="-40"/>
              <a:t> </a:t>
            </a:r>
            <a:r>
              <a:t>Seven</a:t>
            </a:r>
            <a:r>
              <a:rPr spc="-35"/>
              <a:t> </a:t>
            </a:r>
            <a:r>
              <a:t>Layers</a:t>
            </a:r>
            <a:r>
              <a:rPr spc="-40"/>
              <a:t> </a:t>
            </a:r>
            <a:r>
              <a:t>of</a:t>
            </a:r>
            <a:r>
              <a:rPr spc="-40"/>
              <a:t> </a:t>
            </a:r>
            <a:r>
              <a:t>the</a:t>
            </a:r>
            <a:r>
              <a:rPr spc="-20"/>
              <a:t> </a:t>
            </a:r>
            <a:r>
              <a:t>OSI</a:t>
            </a:r>
            <a:r>
              <a:rPr spc="-30"/>
              <a:t> </a:t>
            </a:r>
            <a:r>
              <a:t>Model</a:t>
            </a:r>
            <a:r>
              <a:rPr spc="-30"/>
              <a:t> </a:t>
            </a:r>
            <a:r>
              <a:rPr spc="-10"/>
              <a:t>(Cont.)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412994" y="1984879"/>
            <a:ext cx="4332605" cy="335216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400" b="1">
                <a:latin typeface="Arial"/>
                <a:cs typeface="Arial"/>
              </a:rPr>
              <a:t>End</a:t>
            </a:r>
            <a:r>
              <a:rPr sz="2400" b="1" spc="-15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To</a:t>
            </a:r>
            <a:r>
              <a:rPr sz="2400" b="1" spc="-20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End</a:t>
            </a:r>
            <a:r>
              <a:rPr sz="2400" b="1" spc="-10">
                <a:latin typeface="Arial"/>
                <a:cs typeface="Arial"/>
              </a:rPr>
              <a:t> Connections:</a:t>
            </a:r>
            <a:endParaRPr sz="2400">
              <a:latin typeface="Arial"/>
              <a:cs typeface="Arial"/>
            </a:endParaRPr>
          </a:p>
          <a:p>
            <a:pPr marL="354965" marR="327660" indent="-228600">
              <a:lnSpc>
                <a:spcPts val="2270"/>
              </a:lnSpc>
              <a:spcBef>
                <a:spcPts val="930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Handles</a:t>
            </a:r>
            <a:r>
              <a:rPr sz="2000" b="1" spc="-7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transportation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issues </a:t>
            </a:r>
            <a:r>
              <a:rPr sz="2000" b="1">
                <a:latin typeface="Arial"/>
                <a:cs typeface="Arial"/>
              </a:rPr>
              <a:t>between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hosts</a:t>
            </a:r>
            <a:endParaRPr sz="2000">
              <a:latin typeface="Arial"/>
              <a:cs typeface="Arial"/>
            </a:endParaRPr>
          </a:p>
          <a:p>
            <a:pPr marL="354965" indent="-228600">
              <a:lnSpc>
                <a:spcPct val="100000"/>
              </a:lnSpc>
              <a:spcBef>
                <a:spcPts val="665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Ensures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data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transport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reliability</a:t>
            </a:r>
            <a:endParaRPr sz="2000">
              <a:latin typeface="Arial"/>
              <a:cs typeface="Arial"/>
            </a:endParaRPr>
          </a:p>
          <a:p>
            <a:pPr marL="354965" marR="709930" indent="-228600">
              <a:lnSpc>
                <a:spcPts val="2270"/>
              </a:lnSpc>
              <a:spcBef>
                <a:spcPts val="895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Establishes,</a:t>
            </a:r>
            <a:r>
              <a:rPr sz="2000" b="1" spc="-8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maintains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 spc="-25">
                <a:latin typeface="Arial"/>
                <a:cs typeface="Arial"/>
              </a:rPr>
              <a:t>and </a:t>
            </a:r>
            <a:r>
              <a:rPr sz="2000" b="1">
                <a:latin typeface="Arial"/>
                <a:cs typeface="Arial"/>
              </a:rPr>
              <a:t>terminates</a:t>
            </a:r>
            <a:r>
              <a:rPr sz="2000" b="1" spc="-6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virtual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circuits</a:t>
            </a:r>
            <a:endParaRPr sz="2000">
              <a:latin typeface="Arial"/>
              <a:cs typeface="Arial"/>
            </a:endParaRPr>
          </a:p>
          <a:p>
            <a:pPr marL="354965" marR="78105" indent="-228600">
              <a:lnSpc>
                <a:spcPts val="2270"/>
              </a:lnSpc>
              <a:spcBef>
                <a:spcPts val="844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Provides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reliability</a:t>
            </a:r>
            <a:r>
              <a:rPr sz="2000" b="1" spc="-8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through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fault </a:t>
            </a:r>
            <a:r>
              <a:rPr sz="2000" b="1">
                <a:latin typeface="Arial"/>
                <a:cs typeface="Arial"/>
              </a:rPr>
              <a:t>detection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recovery</a:t>
            </a:r>
            <a:endParaRPr sz="2000">
              <a:latin typeface="Arial"/>
              <a:cs typeface="Arial"/>
            </a:endParaRPr>
          </a:p>
          <a:p>
            <a:pPr marL="354965" indent="-228600">
              <a:lnSpc>
                <a:spcPct val="100000"/>
              </a:lnSpc>
              <a:spcBef>
                <a:spcPts val="665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Information</a:t>
            </a:r>
            <a:r>
              <a:rPr sz="2000" b="1" spc="-7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flow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control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277" y="2211323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0865" y="2253487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9277" y="2808731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0865" y="2849371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9277" y="3392423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0865" y="3434586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9277" y="3989832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0865" y="4030470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40822" y="4736528"/>
            <a:ext cx="442595" cy="372110"/>
            <a:chOff x="1040822" y="4736528"/>
            <a:chExt cx="442595" cy="372110"/>
          </a:xfrm>
        </p:grpSpPr>
        <p:sp>
          <p:nvSpPr>
            <p:cNvPr id="11" name="object 11"/>
            <p:cNvSpPr/>
            <p:nvPr/>
          </p:nvSpPr>
          <p:spPr>
            <a:xfrm>
              <a:off x="1042403" y="4738115"/>
              <a:ext cx="439420" cy="368935"/>
            </a:xfrm>
            <a:custGeom>
              <a:avLst/>
              <a:gdLst/>
              <a:ahLst/>
              <a:cxnLst/>
              <a:rect l="l" t="t" r="r" b="b"/>
              <a:pathLst>
                <a:path w="439419" h="368935">
                  <a:moveTo>
                    <a:pt x="438912" y="0"/>
                  </a:moveTo>
                  <a:lnTo>
                    <a:pt x="0" y="0"/>
                  </a:lnTo>
                  <a:lnTo>
                    <a:pt x="0" y="348996"/>
                  </a:lnTo>
                  <a:lnTo>
                    <a:pt x="0" y="353568"/>
                  </a:lnTo>
                  <a:lnTo>
                    <a:pt x="0" y="361188"/>
                  </a:lnTo>
                  <a:lnTo>
                    <a:pt x="0" y="368808"/>
                  </a:lnTo>
                  <a:lnTo>
                    <a:pt x="310896" y="368808"/>
                  </a:lnTo>
                  <a:lnTo>
                    <a:pt x="310896" y="361188"/>
                  </a:lnTo>
                  <a:lnTo>
                    <a:pt x="310896" y="353568"/>
                  </a:lnTo>
                  <a:lnTo>
                    <a:pt x="438912" y="353568"/>
                  </a:lnTo>
                  <a:lnTo>
                    <a:pt x="438912" y="348996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2409" y="4738115"/>
              <a:ext cx="439420" cy="368935"/>
            </a:xfrm>
            <a:custGeom>
              <a:avLst/>
              <a:gdLst/>
              <a:ahLst/>
              <a:cxnLst/>
              <a:rect l="l" t="t" r="r" b="b"/>
              <a:pathLst>
                <a:path w="439419" h="368935">
                  <a:moveTo>
                    <a:pt x="0" y="0"/>
                  </a:moveTo>
                  <a:lnTo>
                    <a:pt x="0" y="368807"/>
                  </a:lnTo>
                  <a:lnTo>
                    <a:pt x="438911" y="368807"/>
                  </a:lnTo>
                  <a:lnTo>
                    <a:pt x="438911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43997" y="4739703"/>
            <a:ext cx="213360" cy="34734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0287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810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9277" y="5425439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0865" y="5467601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9277" y="6022847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30865" y="6065009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256" y="1881758"/>
            <a:ext cx="2204720" cy="628650"/>
            <a:chOff x="1342256" y="1881758"/>
            <a:chExt cx="2204720" cy="628650"/>
          </a:xfrm>
        </p:grpSpPr>
        <p:sp>
          <p:nvSpPr>
            <p:cNvPr id="19" name="object 19"/>
            <p:cNvSpPr/>
            <p:nvPr/>
          </p:nvSpPr>
          <p:spPr>
            <a:xfrm>
              <a:off x="1365497" y="1903475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53305" y="1891283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51781" y="1891283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70963" y="2050795"/>
            <a:ext cx="1130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42256" y="2471547"/>
            <a:ext cx="2204720" cy="628650"/>
            <a:chOff x="1342256" y="2471547"/>
            <a:chExt cx="2204720" cy="628650"/>
          </a:xfrm>
        </p:grpSpPr>
        <p:sp>
          <p:nvSpPr>
            <p:cNvPr id="24" name="object 24"/>
            <p:cNvSpPr/>
            <p:nvPr/>
          </p:nvSpPr>
          <p:spPr>
            <a:xfrm>
              <a:off x="1365497" y="2493264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53305" y="2481072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51781" y="2481072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810003" y="2640583"/>
            <a:ext cx="1254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Presentation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42256" y="3062858"/>
            <a:ext cx="2204720" cy="628650"/>
            <a:chOff x="1342256" y="3062858"/>
            <a:chExt cx="2204720" cy="628650"/>
          </a:xfrm>
        </p:grpSpPr>
        <p:sp>
          <p:nvSpPr>
            <p:cNvPr id="29" name="object 29"/>
            <p:cNvSpPr/>
            <p:nvPr/>
          </p:nvSpPr>
          <p:spPr>
            <a:xfrm>
              <a:off x="1365497" y="3084575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3305" y="3072383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51781" y="3072383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037079" y="3231894"/>
            <a:ext cx="803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Session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342256" y="3652646"/>
            <a:ext cx="2204720" cy="628650"/>
            <a:chOff x="1342256" y="3652646"/>
            <a:chExt cx="2204720" cy="628650"/>
          </a:xfrm>
        </p:grpSpPr>
        <p:sp>
          <p:nvSpPr>
            <p:cNvPr id="34" name="object 34"/>
            <p:cNvSpPr/>
            <p:nvPr/>
          </p:nvSpPr>
          <p:spPr>
            <a:xfrm>
              <a:off x="1365497" y="4259579"/>
              <a:ext cx="2171700" cy="12700"/>
            </a:xfrm>
            <a:custGeom>
              <a:avLst/>
              <a:gdLst/>
              <a:ahLst/>
              <a:cxnLst/>
              <a:rect l="l" t="t" r="r" b="b"/>
              <a:pathLst>
                <a:path w="2171700" h="12700">
                  <a:moveTo>
                    <a:pt x="0" y="12191"/>
                  </a:moveTo>
                  <a:lnTo>
                    <a:pt x="2171699" y="12191"/>
                  </a:lnTo>
                  <a:lnTo>
                    <a:pt x="2171699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65497" y="3674363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53305" y="3662171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51781" y="3662171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51735" y="3821682"/>
            <a:ext cx="9728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Transport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256912" y="4245482"/>
            <a:ext cx="2410460" cy="855980"/>
            <a:chOff x="1256912" y="4245482"/>
            <a:chExt cx="2410460" cy="855980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437" y="4255007"/>
              <a:ext cx="2400680" cy="8462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266437" y="4255007"/>
              <a:ext cx="2379345" cy="822960"/>
            </a:xfrm>
            <a:custGeom>
              <a:avLst/>
              <a:gdLst/>
              <a:ahLst/>
              <a:cxnLst/>
              <a:rect l="l" t="t" r="r" b="b"/>
              <a:pathLst>
                <a:path w="2379345" h="822960">
                  <a:moveTo>
                    <a:pt x="0" y="0"/>
                  </a:moveTo>
                  <a:lnTo>
                    <a:pt x="0" y="822959"/>
                  </a:lnTo>
                  <a:lnTo>
                    <a:pt x="2378963" y="822959"/>
                  </a:lnTo>
                  <a:lnTo>
                    <a:pt x="2378963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041651" y="4527294"/>
            <a:ext cx="828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42256" y="5076063"/>
            <a:ext cx="2204720" cy="628650"/>
            <a:chOff x="1342256" y="5076063"/>
            <a:chExt cx="2204720" cy="628650"/>
          </a:xfrm>
        </p:grpSpPr>
        <p:sp>
          <p:nvSpPr>
            <p:cNvPr id="44" name="object 44"/>
            <p:cNvSpPr/>
            <p:nvPr/>
          </p:nvSpPr>
          <p:spPr>
            <a:xfrm>
              <a:off x="1365497" y="5099304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53305" y="5087112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51781" y="5085588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968499" y="5246622"/>
            <a:ext cx="938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latin typeface="Arial"/>
                <a:cs typeface="Arial"/>
              </a:rPr>
              <a:t>Data</a:t>
            </a:r>
            <a:r>
              <a:rPr sz="1600" b="1" spc="-45">
                <a:latin typeface="Arial"/>
                <a:cs typeface="Arial"/>
              </a:rPr>
              <a:t> </a:t>
            </a:r>
            <a:r>
              <a:rPr sz="1600" b="1" spc="-20">
                <a:latin typeface="Arial"/>
                <a:cs typeface="Arial"/>
              </a:rPr>
              <a:t>Link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342256" y="5667375"/>
            <a:ext cx="2204720" cy="628650"/>
            <a:chOff x="1342256" y="5667375"/>
            <a:chExt cx="2204720" cy="628650"/>
          </a:xfrm>
        </p:grpSpPr>
        <p:sp>
          <p:nvSpPr>
            <p:cNvPr id="49" name="object 49"/>
            <p:cNvSpPr/>
            <p:nvPr/>
          </p:nvSpPr>
          <p:spPr>
            <a:xfrm>
              <a:off x="1365497" y="6274307"/>
              <a:ext cx="2171700" cy="12700"/>
            </a:xfrm>
            <a:custGeom>
              <a:avLst/>
              <a:gdLst/>
              <a:ahLst/>
              <a:cxnLst/>
              <a:rect l="l" t="t" r="r" b="b"/>
              <a:pathLst>
                <a:path w="2171700" h="12700">
                  <a:moveTo>
                    <a:pt x="0" y="12191"/>
                  </a:moveTo>
                  <a:lnTo>
                    <a:pt x="2171699" y="12191"/>
                  </a:lnTo>
                  <a:lnTo>
                    <a:pt x="2171699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65497" y="5689091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53305" y="56769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51781" y="56769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012695" y="5836409"/>
            <a:ext cx="848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Physical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13</a:t>
            </a:fld>
            <a:endParaRPr spc="-25"/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The</a:t>
            </a:r>
            <a:r>
              <a:rPr spc="-40"/>
              <a:t> </a:t>
            </a:r>
            <a:r>
              <a:t>Seven</a:t>
            </a:r>
            <a:r>
              <a:rPr spc="-35"/>
              <a:t> </a:t>
            </a:r>
            <a:r>
              <a:t>Layers</a:t>
            </a:r>
            <a:r>
              <a:rPr spc="-40"/>
              <a:t> </a:t>
            </a:r>
            <a:r>
              <a:t>of</a:t>
            </a:r>
            <a:r>
              <a:rPr spc="-40"/>
              <a:t> </a:t>
            </a:r>
            <a:r>
              <a:t>the</a:t>
            </a:r>
            <a:r>
              <a:rPr spc="-20"/>
              <a:t> </a:t>
            </a:r>
            <a:r>
              <a:t>OSI</a:t>
            </a:r>
            <a:r>
              <a:rPr spc="-30"/>
              <a:t> </a:t>
            </a:r>
            <a:r>
              <a:t>Model</a:t>
            </a:r>
            <a:r>
              <a:rPr spc="-30"/>
              <a:t> </a:t>
            </a:r>
            <a:r>
              <a:rPr spc="-10"/>
              <a:t>(Cont.)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t>Data</a:t>
            </a:r>
            <a:r>
              <a:rPr spc="-65"/>
              <a:t> </a:t>
            </a:r>
            <a:r>
              <a:rPr spc="-10"/>
              <a:t>Delivery:</a:t>
            </a:r>
          </a:p>
          <a:p>
            <a:pPr marL="354965" marR="379095" indent="-228600">
              <a:lnSpc>
                <a:spcPct val="94700"/>
              </a:lnSpc>
              <a:spcBef>
                <a:spcPts val="875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/>
              <a:t>Provides</a:t>
            </a:r>
            <a:r>
              <a:rPr sz="2000" spc="-30"/>
              <a:t> </a:t>
            </a:r>
            <a:r>
              <a:rPr sz="2000"/>
              <a:t>connectivity</a:t>
            </a:r>
            <a:r>
              <a:rPr sz="2000" spc="-65"/>
              <a:t> </a:t>
            </a:r>
            <a:r>
              <a:rPr sz="2000"/>
              <a:t>and</a:t>
            </a:r>
            <a:r>
              <a:rPr sz="2000" spc="-25"/>
              <a:t> </a:t>
            </a:r>
            <a:r>
              <a:rPr sz="2000" spc="-20"/>
              <a:t>path </a:t>
            </a:r>
            <a:r>
              <a:rPr sz="2000"/>
              <a:t>selection</a:t>
            </a:r>
            <a:r>
              <a:rPr sz="2000" spc="-35"/>
              <a:t> </a:t>
            </a:r>
            <a:r>
              <a:rPr sz="2000"/>
              <a:t>between</a:t>
            </a:r>
            <a:r>
              <a:rPr sz="2000" spc="-45"/>
              <a:t> </a:t>
            </a:r>
            <a:r>
              <a:rPr sz="2000"/>
              <a:t>two</a:t>
            </a:r>
            <a:r>
              <a:rPr sz="2000" spc="-40"/>
              <a:t> </a:t>
            </a:r>
            <a:r>
              <a:rPr sz="2000" spc="-20"/>
              <a:t>host </a:t>
            </a:r>
            <a:r>
              <a:rPr sz="2000" spc="-10"/>
              <a:t>systems</a:t>
            </a:r>
            <a:endParaRPr sz="2000"/>
          </a:p>
          <a:p>
            <a:pPr marL="354965" indent="-228600">
              <a:lnSpc>
                <a:spcPct val="100000"/>
              </a:lnSpc>
              <a:spcBef>
                <a:spcPts val="710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/>
              <a:t>Routes</a:t>
            </a:r>
            <a:r>
              <a:rPr sz="2000" spc="-30"/>
              <a:t> </a:t>
            </a:r>
            <a:r>
              <a:rPr sz="2000"/>
              <a:t>data</a:t>
            </a:r>
            <a:r>
              <a:rPr sz="2000" spc="-25"/>
              <a:t> </a:t>
            </a:r>
            <a:r>
              <a:rPr sz="2000" spc="-10"/>
              <a:t>packets</a:t>
            </a:r>
            <a:endParaRPr sz="2000"/>
          </a:p>
          <a:p>
            <a:pPr marL="354965" indent="-228600">
              <a:lnSpc>
                <a:spcPct val="100000"/>
              </a:lnSpc>
              <a:spcBef>
                <a:spcPts val="705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/>
              <a:t>Selects</a:t>
            </a:r>
            <a:r>
              <a:rPr sz="2000" spc="-30"/>
              <a:t> </a:t>
            </a:r>
            <a:r>
              <a:rPr sz="2000"/>
              <a:t>best</a:t>
            </a:r>
            <a:r>
              <a:rPr sz="2000" spc="-30"/>
              <a:t> </a:t>
            </a:r>
            <a:r>
              <a:rPr sz="2000"/>
              <a:t>path</a:t>
            </a:r>
            <a:r>
              <a:rPr sz="2000" spc="-40"/>
              <a:t> </a:t>
            </a:r>
            <a:r>
              <a:rPr sz="2000"/>
              <a:t>to</a:t>
            </a:r>
            <a:r>
              <a:rPr sz="2000" spc="-25"/>
              <a:t> </a:t>
            </a:r>
            <a:r>
              <a:rPr sz="2000"/>
              <a:t>deliver</a:t>
            </a:r>
            <a:r>
              <a:rPr sz="2000" spc="-25"/>
              <a:t> </a:t>
            </a:r>
            <a:r>
              <a:rPr sz="2000" spc="-20"/>
              <a:t>data</a:t>
            </a:r>
            <a:endParaRPr sz="2000"/>
          </a:p>
          <a:p>
            <a:pPr marL="354965" marR="5080" indent="-228600">
              <a:lnSpc>
                <a:spcPts val="2270"/>
              </a:lnSpc>
              <a:spcBef>
                <a:spcPts val="905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/>
              <a:t>The</a:t>
            </a:r>
            <a:r>
              <a:rPr sz="2000" spc="-40"/>
              <a:t> </a:t>
            </a:r>
            <a:r>
              <a:rPr sz="2000"/>
              <a:t>Network</a:t>
            </a:r>
            <a:r>
              <a:rPr sz="2000" spc="-45"/>
              <a:t> </a:t>
            </a:r>
            <a:r>
              <a:rPr sz="2000"/>
              <a:t>layer</a:t>
            </a:r>
            <a:r>
              <a:rPr sz="2000" spc="-40"/>
              <a:t> </a:t>
            </a:r>
            <a:r>
              <a:rPr sz="2000"/>
              <a:t>prioritizes</a:t>
            </a:r>
            <a:r>
              <a:rPr sz="2000" spc="-35"/>
              <a:t> </a:t>
            </a:r>
            <a:r>
              <a:rPr sz="2000" spc="-20"/>
              <a:t>data </a:t>
            </a:r>
            <a:r>
              <a:rPr sz="2000"/>
              <a:t>known</a:t>
            </a:r>
            <a:r>
              <a:rPr sz="2000" spc="-50"/>
              <a:t> </a:t>
            </a:r>
            <a:r>
              <a:rPr sz="2000"/>
              <a:t>as</a:t>
            </a:r>
            <a:r>
              <a:rPr sz="2000" spc="-35"/>
              <a:t> </a:t>
            </a:r>
            <a:r>
              <a:rPr sz="2000"/>
              <a:t>Quality</a:t>
            </a:r>
            <a:r>
              <a:rPr sz="2000" spc="-55"/>
              <a:t> </a:t>
            </a:r>
            <a:r>
              <a:rPr sz="2000"/>
              <a:t>of</a:t>
            </a:r>
            <a:r>
              <a:rPr sz="2000" spc="-20"/>
              <a:t> </a:t>
            </a:r>
            <a:r>
              <a:rPr sz="2000"/>
              <a:t>Service</a:t>
            </a:r>
            <a:r>
              <a:rPr sz="2000" spc="-20"/>
              <a:t> </a:t>
            </a:r>
            <a:r>
              <a:rPr sz="2000" spc="-10"/>
              <a:t>(QoS)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277" y="2211323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0865" y="2253487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9277" y="2808731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0865" y="2849371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9277" y="3392423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0865" y="3434586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9277" y="3989832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0865" y="4030470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9277" y="4582667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30865" y="4624830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4977" y="5308091"/>
            <a:ext cx="443865" cy="370840"/>
          </a:xfrm>
          <a:custGeom>
            <a:avLst/>
            <a:gdLst/>
            <a:ahLst/>
            <a:cxnLst/>
            <a:rect l="l" t="t" r="r" b="b"/>
            <a:pathLst>
              <a:path w="443865" h="370839">
                <a:moveTo>
                  <a:pt x="0" y="0"/>
                </a:moveTo>
                <a:lnTo>
                  <a:pt x="0" y="370331"/>
                </a:lnTo>
                <a:lnTo>
                  <a:pt x="443483" y="370331"/>
                </a:lnTo>
                <a:lnTo>
                  <a:pt x="443483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14977" y="5308091"/>
            <a:ext cx="236220" cy="37084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04139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19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9277" y="6022847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0865" y="6065009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42256" y="1881758"/>
            <a:ext cx="2204720" cy="628650"/>
            <a:chOff x="1342256" y="1881758"/>
            <a:chExt cx="2204720" cy="628650"/>
          </a:xfrm>
        </p:grpSpPr>
        <p:sp>
          <p:nvSpPr>
            <p:cNvPr id="17" name="object 17"/>
            <p:cNvSpPr/>
            <p:nvPr/>
          </p:nvSpPr>
          <p:spPr>
            <a:xfrm>
              <a:off x="1365497" y="1903475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53305" y="1891283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51781" y="1891283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70963" y="2050795"/>
            <a:ext cx="1130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42256" y="2471547"/>
            <a:ext cx="2204720" cy="628650"/>
            <a:chOff x="1342256" y="2471547"/>
            <a:chExt cx="2204720" cy="628650"/>
          </a:xfrm>
        </p:grpSpPr>
        <p:sp>
          <p:nvSpPr>
            <p:cNvPr id="22" name="object 22"/>
            <p:cNvSpPr/>
            <p:nvPr/>
          </p:nvSpPr>
          <p:spPr>
            <a:xfrm>
              <a:off x="1365497" y="2493264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53305" y="2481072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51781" y="2481072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810003" y="2640583"/>
            <a:ext cx="1254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Presentation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42256" y="3062858"/>
            <a:ext cx="2204720" cy="628650"/>
            <a:chOff x="1342256" y="3062858"/>
            <a:chExt cx="2204720" cy="628650"/>
          </a:xfrm>
        </p:grpSpPr>
        <p:sp>
          <p:nvSpPr>
            <p:cNvPr id="27" name="object 27"/>
            <p:cNvSpPr/>
            <p:nvPr/>
          </p:nvSpPr>
          <p:spPr>
            <a:xfrm>
              <a:off x="1365497" y="3084575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53305" y="3072383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51781" y="3072383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037079" y="3231894"/>
            <a:ext cx="803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Session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42256" y="3652646"/>
            <a:ext cx="2204720" cy="628650"/>
            <a:chOff x="1342256" y="3652646"/>
            <a:chExt cx="2204720" cy="628650"/>
          </a:xfrm>
        </p:grpSpPr>
        <p:sp>
          <p:nvSpPr>
            <p:cNvPr id="32" name="object 32"/>
            <p:cNvSpPr/>
            <p:nvPr/>
          </p:nvSpPr>
          <p:spPr>
            <a:xfrm>
              <a:off x="1365497" y="3674363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53305" y="3662171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1781" y="3662171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951735" y="3821682"/>
            <a:ext cx="9728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Transport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42256" y="4243958"/>
            <a:ext cx="2204720" cy="628650"/>
            <a:chOff x="1342256" y="4243958"/>
            <a:chExt cx="2204720" cy="628650"/>
          </a:xfrm>
        </p:grpSpPr>
        <p:sp>
          <p:nvSpPr>
            <p:cNvPr id="37" name="object 37"/>
            <p:cNvSpPr/>
            <p:nvPr/>
          </p:nvSpPr>
          <p:spPr>
            <a:xfrm>
              <a:off x="1365497" y="4849367"/>
              <a:ext cx="2171700" cy="13970"/>
            </a:xfrm>
            <a:custGeom>
              <a:avLst/>
              <a:gdLst/>
              <a:ahLst/>
              <a:cxnLst/>
              <a:rect l="l" t="t" r="r" b="b"/>
              <a:pathLst>
                <a:path w="2171700" h="13970">
                  <a:moveTo>
                    <a:pt x="0" y="13715"/>
                  </a:moveTo>
                  <a:lnTo>
                    <a:pt x="2171699" y="13715"/>
                  </a:lnTo>
                  <a:lnTo>
                    <a:pt x="2171699" y="0"/>
                  </a:lnTo>
                  <a:lnTo>
                    <a:pt x="0" y="0"/>
                  </a:lnTo>
                  <a:lnTo>
                    <a:pt x="0" y="13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65497" y="4265675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53305" y="4253483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51781" y="4253483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023363" y="4412994"/>
            <a:ext cx="828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227956" y="4830698"/>
            <a:ext cx="2442210" cy="860425"/>
            <a:chOff x="1227956" y="4830698"/>
            <a:chExt cx="2442210" cy="860425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9005" y="4840223"/>
              <a:ext cx="2431160" cy="8507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237481" y="4840223"/>
              <a:ext cx="2411095" cy="829310"/>
            </a:xfrm>
            <a:custGeom>
              <a:avLst/>
              <a:gdLst/>
              <a:ahLst/>
              <a:cxnLst/>
              <a:rect l="l" t="t" r="r" b="b"/>
              <a:pathLst>
                <a:path w="2411095" h="829310">
                  <a:moveTo>
                    <a:pt x="0" y="0"/>
                  </a:moveTo>
                  <a:lnTo>
                    <a:pt x="0" y="829055"/>
                  </a:lnTo>
                  <a:lnTo>
                    <a:pt x="2410967" y="829055"/>
                  </a:lnTo>
                  <a:lnTo>
                    <a:pt x="2410967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973071" y="5115557"/>
            <a:ext cx="938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600" b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342256" y="5667375"/>
            <a:ext cx="2204720" cy="628650"/>
            <a:chOff x="1342256" y="5667375"/>
            <a:chExt cx="2204720" cy="628650"/>
          </a:xfrm>
        </p:grpSpPr>
        <p:sp>
          <p:nvSpPr>
            <p:cNvPr id="47" name="object 47"/>
            <p:cNvSpPr/>
            <p:nvPr/>
          </p:nvSpPr>
          <p:spPr>
            <a:xfrm>
              <a:off x="1365497" y="6274307"/>
              <a:ext cx="2171700" cy="12700"/>
            </a:xfrm>
            <a:custGeom>
              <a:avLst/>
              <a:gdLst/>
              <a:ahLst/>
              <a:cxnLst/>
              <a:rect l="l" t="t" r="r" b="b"/>
              <a:pathLst>
                <a:path w="2171700" h="12700">
                  <a:moveTo>
                    <a:pt x="0" y="12191"/>
                  </a:moveTo>
                  <a:lnTo>
                    <a:pt x="2171699" y="12191"/>
                  </a:lnTo>
                  <a:lnTo>
                    <a:pt x="2171699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65497" y="5689091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53305" y="56769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51781" y="56769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012695" y="5836409"/>
            <a:ext cx="848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Physical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14</a:t>
            </a:fld>
            <a:endParaRPr spc="-25"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The</a:t>
            </a:r>
            <a:r>
              <a:rPr spc="-40"/>
              <a:t> </a:t>
            </a:r>
            <a:r>
              <a:t>Seven</a:t>
            </a:r>
            <a:r>
              <a:rPr spc="-35"/>
              <a:t> </a:t>
            </a:r>
            <a:r>
              <a:t>Layers</a:t>
            </a:r>
            <a:r>
              <a:rPr spc="-40"/>
              <a:t> </a:t>
            </a:r>
            <a:r>
              <a:t>of</a:t>
            </a:r>
            <a:r>
              <a:rPr spc="-40"/>
              <a:t> </a:t>
            </a:r>
            <a:r>
              <a:t>the</a:t>
            </a:r>
            <a:r>
              <a:rPr spc="-20"/>
              <a:t> </a:t>
            </a:r>
            <a:r>
              <a:t>OSI</a:t>
            </a:r>
            <a:r>
              <a:rPr spc="-30"/>
              <a:t> </a:t>
            </a:r>
            <a:r>
              <a:t>Model</a:t>
            </a:r>
            <a:r>
              <a:rPr spc="-30"/>
              <a:t> </a:t>
            </a:r>
            <a:r>
              <a:rPr spc="-10"/>
              <a:t>(Cont.)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412994" y="1984879"/>
            <a:ext cx="4387215" cy="148209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400" b="1">
                <a:latin typeface="Arial"/>
                <a:cs typeface="Arial"/>
              </a:rPr>
              <a:t>Access</a:t>
            </a:r>
            <a:r>
              <a:rPr sz="2400" b="1" spc="-45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to</a:t>
            </a:r>
            <a:r>
              <a:rPr sz="2400" b="1" spc="-55">
                <a:latin typeface="Arial"/>
                <a:cs typeface="Arial"/>
              </a:rPr>
              <a:t> </a:t>
            </a:r>
            <a:r>
              <a:rPr sz="2400" b="1" spc="-10">
                <a:latin typeface="Arial"/>
                <a:cs typeface="Arial"/>
              </a:rPr>
              <a:t>Media:</a:t>
            </a:r>
            <a:endParaRPr sz="2400">
              <a:latin typeface="Arial"/>
              <a:cs typeface="Arial"/>
            </a:endParaRPr>
          </a:p>
          <a:p>
            <a:pPr marL="354965" marR="5080" indent="-228600">
              <a:lnSpc>
                <a:spcPct val="94700"/>
              </a:lnSpc>
              <a:spcBef>
                <a:spcPts val="875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Defines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how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data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formatted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25">
                <a:latin typeface="Arial"/>
                <a:cs typeface="Arial"/>
              </a:rPr>
              <a:t>for </a:t>
            </a:r>
            <a:r>
              <a:rPr sz="2000" b="1">
                <a:latin typeface="Arial"/>
                <a:cs typeface="Arial"/>
              </a:rPr>
              <a:t>transmission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how</a:t>
            </a:r>
            <a:r>
              <a:rPr sz="2000" b="1" spc="-1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access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 spc="-25">
                <a:latin typeface="Arial"/>
                <a:cs typeface="Arial"/>
              </a:rPr>
              <a:t>to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controlled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277" y="2218944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0865" y="2261107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9277" y="2816351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0865" y="2856990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9277" y="3400044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0865" y="3442206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9277" y="3997451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0865" y="4038090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9277" y="4619244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30865" y="4661406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9277" y="5190744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30865" y="5232905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13390" y="5931344"/>
            <a:ext cx="447040" cy="382905"/>
            <a:chOff x="1013390" y="5931344"/>
            <a:chExt cx="447040" cy="382905"/>
          </a:xfrm>
        </p:grpSpPr>
        <p:sp>
          <p:nvSpPr>
            <p:cNvPr id="15" name="object 15"/>
            <p:cNvSpPr/>
            <p:nvPr/>
          </p:nvSpPr>
          <p:spPr>
            <a:xfrm>
              <a:off x="1014971" y="5932932"/>
              <a:ext cx="443865" cy="379730"/>
            </a:xfrm>
            <a:custGeom>
              <a:avLst/>
              <a:gdLst/>
              <a:ahLst/>
              <a:cxnLst/>
              <a:rect l="l" t="t" r="r" b="b"/>
              <a:pathLst>
                <a:path w="443865" h="379729">
                  <a:moveTo>
                    <a:pt x="443484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0" y="379476"/>
                  </a:lnTo>
                  <a:lnTo>
                    <a:pt x="443484" y="379476"/>
                  </a:lnTo>
                  <a:lnTo>
                    <a:pt x="443484" y="362712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4977" y="5932932"/>
              <a:ext cx="443865" cy="379730"/>
            </a:xfrm>
            <a:custGeom>
              <a:avLst/>
              <a:gdLst/>
              <a:ahLst/>
              <a:cxnLst/>
              <a:rect l="l" t="t" r="r" b="b"/>
              <a:pathLst>
                <a:path w="443865" h="379729">
                  <a:moveTo>
                    <a:pt x="0" y="0"/>
                  </a:moveTo>
                  <a:lnTo>
                    <a:pt x="0" y="379475"/>
                  </a:lnTo>
                  <a:lnTo>
                    <a:pt x="443483" y="379475"/>
                  </a:lnTo>
                  <a:lnTo>
                    <a:pt x="443483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4977" y="5934519"/>
            <a:ext cx="213360" cy="34925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07314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44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256" y="1875663"/>
            <a:ext cx="2204720" cy="628650"/>
            <a:chOff x="1342256" y="1875663"/>
            <a:chExt cx="2204720" cy="628650"/>
          </a:xfrm>
        </p:grpSpPr>
        <p:sp>
          <p:nvSpPr>
            <p:cNvPr id="19" name="object 19"/>
            <p:cNvSpPr/>
            <p:nvPr/>
          </p:nvSpPr>
          <p:spPr>
            <a:xfrm>
              <a:off x="1365497" y="1898904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53305" y="1886712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51781" y="1885188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70963" y="2046223"/>
            <a:ext cx="1130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42256" y="2466975"/>
            <a:ext cx="2204720" cy="628650"/>
            <a:chOff x="1342256" y="2466975"/>
            <a:chExt cx="2204720" cy="628650"/>
          </a:xfrm>
        </p:grpSpPr>
        <p:sp>
          <p:nvSpPr>
            <p:cNvPr id="24" name="object 24"/>
            <p:cNvSpPr/>
            <p:nvPr/>
          </p:nvSpPr>
          <p:spPr>
            <a:xfrm>
              <a:off x="1365497" y="2488692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53305" y="24765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51781" y="24765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810003" y="2636010"/>
            <a:ext cx="1254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Presentation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42256" y="3056762"/>
            <a:ext cx="2204720" cy="628650"/>
            <a:chOff x="1342256" y="3056762"/>
            <a:chExt cx="2204720" cy="628650"/>
          </a:xfrm>
        </p:grpSpPr>
        <p:sp>
          <p:nvSpPr>
            <p:cNvPr id="29" name="object 29"/>
            <p:cNvSpPr/>
            <p:nvPr/>
          </p:nvSpPr>
          <p:spPr>
            <a:xfrm>
              <a:off x="1365497" y="3080003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3305" y="3067811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51781" y="3066287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037079" y="3227322"/>
            <a:ext cx="803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Session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342256" y="3648075"/>
            <a:ext cx="2204720" cy="628650"/>
            <a:chOff x="1342256" y="3648075"/>
            <a:chExt cx="2204720" cy="628650"/>
          </a:xfrm>
        </p:grpSpPr>
        <p:sp>
          <p:nvSpPr>
            <p:cNvPr id="34" name="object 34"/>
            <p:cNvSpPr/>
            <p:nvPr/>
          </p:nvSpPr>
          <p:spPr>
            <a:xfrm>
              <a:off x="1365497" y="3669792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3305" y="36576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51781" y="36576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951735" y="3817110"/>
            <a:ext cx="9728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Transport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342256" y="4237863"/>
            <a:ext cx="2204720" cy="628650"/>
            <a:chOff x="1342256" y="4237863"/>
            <a:chExt cx="2204720" cy="628650"/>
          </a:xfrm>
        </p:grpSpPr>
        <p:sp>
          <p:nvSpPr>
            <p:cNvPr id="39" name="object 39"/>
            <p:cNvSpPr/>
            <p:nvPr/>
          </p:nvSpPr>
          <p:spPr>
            <a:xfrm>
              <a:off x="1365497" y="4261104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53305" y="4248912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51781" y="4247388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023363" y="4408422"/>
            <a:ext cx="828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42256" y="4829175"/>
            <a:ext cx="2204720" cy="628650"/>
            <a:chOff x="1342256" y="4829175"/>
            <a:chExt cx="2204720" cy="628650"/>
          </a:xfrm>
        </p:grpSpPr>
        <p:sp>
          <p:nvSpPr>
            <p:cNvPr id="44" name="object 44"/>
            <p:cNvSpPr/>
            <p:nvPr/>
          </p:nvSpPr>
          <p:spPr>
            <a:xfrm>
              <a:off x="1365497" y="5436107"/>
              <a:ext cx="2171700" cy="12700"/>
            </a:xfrm>
            <a:custGeom>
              <a:avLst/>
              <a:gdLst/>
              <a:ahLst/>
              <a:cxnLst/>
              <a:rect l="l" t="t" r="r" b="b"/>
              <a:pathLst>
                <a:path w="2171700" h="12700">
                  <a:moveTo>
                    <a:pt x="0" y="12191"/>
                  </a:moveTo>
                  <a:lnTo>
                    <a:pt x="2171699" y="12191"/>
                  </a:lnTo>
                  <a:lnTo>
                    <a:pt x="2171699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65497" y="4850892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53305" y="48387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51781" y="4838700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968499" y="4998210"/>
            <a:ext cx="938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latin typeface="Arial"/>
                <a:cs typeface="Arial"/>
              </a:rPr>
              <a:t>Data</a:t>
            </a:r>
            <a:r>
              <a:rPr sz="1600" b="1" spc="-45">
                <a:latin typeface="Arial"/>
                <a:cs typeface="Arial"/>
              </a:rPr>
              <a:t> </a:t>
            </a:r>
            <a:r>
              <a:rPr sz="1600" b="1" spc="-20">
                <a:latin typeface="Arial"/>
                <a:cs typeface="Arial"/>
              </a:rPr>
              <a:t>Link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227956" y="5426582"/>
            <a:ext cx="2442210" cy="878840"/>
            <a:chOff x="1227956" y="5426582"/>
            <a:chExt cx="2442210" cy="878840"/>
          </a:xfrm>
        </p:grpSpPr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9005" y="5436107"/>
              <a:ext cx="2431160" cy="86906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237481" y="5436107"/>
              <a:ext cx="2411095" cy="847725"/>
            </a:xfrm>
            <a:custGeom>
              <a:avLst/>
              <a:gdLst/>
              <a:ahLst/>
              <a:cxnLst/>
              <a:rect l="l" t="t" r="r" b="b"/>
              <a:pathLst>
                <a:path w="2411095" h="847725">
                  <a:moveTo>
                    <a:pt x="0" y="0"/>
                  </a:moveTo>
                  <a:lnTo>
                    <a:pt x="0" y="847343"/>
                  </a:lnTo>
                  <a:lnTo>
                    <a:pt x="2410967" y="847343"/>
                  </a:lnTo>
                  <a:lnTo>
                    <a:pt x="2410967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017267" y="5720585"/>
            <a:ext cx="848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15</a:t>
            </a:fld>
            <a:endParaRPr spc="-25"/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The</a:t>
            </a:r>
            <a:r>
              <a:rPr spc="-40"/>
              <a:t> </a:t>
            </a:r>
            <a:r>
              <a:t>Seven</a:t>
            </a:r>
            <a:r>
              <a:rPr spc="-35"/>
              <a:t> </a:t>
            </a:r>
            <a:r>
              <a:t>Layers</a:t>
            </a:r>
            <a:r>
              <a:rPr spc="-40"/>
              <a:t> </a:t>
            </a:r>
            <a:r>
              <a:t>of</a:t>
            </a:r>
            <a:r>
              <a:rPr spc="-40"/>
              <a:t> </a:t>
            </a:r>
            <a:r>
              <a:t>the</a:t>
            </a:r>
            <a:r>
              <a:rPr spc="-20"/>
              <a:t> </a:t>
            </a:r>
            <a:r>
              <a:t>OSI</a:t>
            </a:r>
            <a:r>
              <a:rPr spc="-30"/>
              <a:t> </a:t>
            </a:r>
            <a:r>
              <a:t>Model</a:t>
            </a:r>
            <a:r>
              <a:rPr spc="-30"/>
              <a:t> </a:t>
            </a:r>
            <a:r>
              <a:rPr spc="-10"/>
              <a:t>(Cont.)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t>Binary</a:t>
            </a:r>
            <a:r>
              <a:rPr spc="-85"/>
              <a:t> </a:t>
            </a:r>
            <a:r>
              <a:rPr spc="-10"/>
              <a:t>Transmission:</a:t>
            </a:r>
          </a:p>
          <a:p>
            <a:pPr marL="354965" marR="5080" indent="-228600">
              <a:lnSpc>
                <a:spcPct val="94700"/>
              </a:lnSpc>
              <a:spcBef>
                <a:spcPts val="875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/>
              <a:t>Defines</a:t>
            </a:r>
            <a:r>
              <a:rPr sz="2000" spc="-55"/>
              <a:t> </a:t>
            </a:r>
            <a:r>
              <a:rPr sz="2000"/>
              <a:t>the</a:t>
            </a:r>
            <a:r>
              <a:rPr sz="2000" spc="-40"/>
              <a:t> </a:t>
            </a:r>
            <a:r>
              <a:rPr sz="2000"/>
              <a:t>electrical,</a:t>
            </a:r>
            <a:r>
              <a:rPr sz="2000" spc="-50"/>
              <a:t> </a:t>
            </a:r>
            <a:r>
              <a:rPr sz="2000" spc="-10"/>
              <a:t>mechanical, </a:t>
            </a:r>
            <a:r>
              <a:rPr sz="2000"/>
              <a:t>procedural,</a:t>
            </a:r>
            <a:r>
              <a:rPr sz="2000" spc="-50"/>
              <a:t> </a:t>
            </a:r>
            <a:r>
              <a:rPr sz="2000"/>
              <a:t>and</a:t>
            </a:r>
            <a:r>
              <a:rPr sz="2000" spc="-30"/>
              <a:t> </a:t>
            </a:r>
            <a:r>
              <a:rPr sz="2000" spc="-10"/>
              <a:t>functional </a:t>
            </a:r>
            <a:r>
              <a:rPr sz="2000"/>
              <a:t>specifications</a:t>
            </a:r>
            <a:r>
              <a:rPr sz="2000" spc="-55"/>
              <a:t> </a:t>
            </a:r>
            <a:r>
              <a:rPr sz="2000"/>
              <a:t>for</a:t>
            </a:r>
            <a:r>
              <a:rPr sz="2000" spc="-50"/>
              <a:t> </a:t>
            </a:r>
            <a:r>
              <a:rPr sz="2000" spc="-10"/>
              <a:t>activating, </a:t>
            </a:r>
            <a:r>
              <a:rPr sz="2000"/>
              <a:t>maintaining,</a:t>
            </a:r>
            <a:r>
              <a:rPr sz="2000" spc="-75"/>
              <a:t> </a:t>
            </a:r>
            <a:r>
              <a:rPr sz="2000"/>
              <a:t>and</a:t>
            </a:r>
            <a:r>
              <a:rPr sz="2000" spc="-55"/>
              <a:t> </a:t>
            </a:r>
            <a:r>
              <a:rPr sz="2000"/>
              <a:t>deactivating</a:t>
            </a:r>
            <a:r>
              <a:rPr sz="2000" spc="-65"/>
              <a:t> </a:t>
            </a:r>
            <a:r>
              <a:rPr sz="2000" spc="-25"/>
              <a:t>the </a:t>
            </a:r>
            <a:r>
              <a:rPr sz="2000"/>
              <a:t>physical</a:t>
            </a:r>
            <a:r>
              <a:rPr sz="2000" spc="-50"/>
              <a:t> </a:t>
            </a:r>
            <a:r>
              <a:rPr sz="2000" spc="-20"/>
              <a:t>link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4241" y="1994407"/>
            <a:ext cx="1536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>
                <a:latin typeface="Arial"/>
                <a:cs typeface="Arial"/>
              </a:rPr>
              <a:t>Twisted-</a:t>
            </a:r>
            <a:r>
              <a:rPr sz="2000" b="1" spc="-20">
                <a:latin typeface="Arial"/>
                <a:cs typeface="Arial"/>
              </a:rPr>
              <a:t>Pair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5869" y="3682998"/>
            <a:ext cx="93154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>
                <a:latin typeface="Arial"/>
                <a:cs typeface="Arial"/>
              </a:rPr>
              <a:t>Coaxial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193" y="3574541"/>
            <a:ext cx="9144000" cy="43180"/>
            <a:chOff x="457193" y="3574541"/>
            <a:chExt cx="9144000" cy="43180"/>
          </a:xfrm>
        </p:grpSpPr>
        <p:sp>
          <p:nvSpPr>
            <p:cNvPr id="5" name="object 5"/>
            <p:cNvSpPr/>
            <p:nvPr/>
          </p:nvSpPr>
          <p:spPr>
            <a:xfrm>
              <a:off x="457193" y="3598163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93" y="3593591"/>
              <a:ext cx="9144000" cy="5080"/>
            </a:xfrm>
            <a:custGeom>
              <a:avLst/>
              <a:gdLst/>
              <a:ahLst/>
              <a:cxnLst/>
              <a:rect l="l" t="t" r="r" b="b"/>
              <a:pathLst>
                <a:path w="9144000" h="5079">
                  <a:moveTo>
                    <a:pt x="0" y="4571"/>
                  </a:moveTo>
                  <a:lnTo>
                    <a:pt x="205739" y="4571"/>
                  </a:lnTo>
                </a:path>
                <a:path w="9144000" h="5079">
                  <a:moveTo>
                    <a:pt x="8686805" y="0"/>
                  </a:moveTo>
                  <a:lnTo>
                    <a:pt x="914400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792223" y="4364354"/>
            <a:ext cx="1440180" cy="345440"/>
            <a:chOff x="1792223" y="4364354"/>
            <a:chExt cx="1440180" cy="3454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3767" y="4373879"/>
              <a:ext cx="431672" cy="3356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53767" y="4373879"/>
              <a:ext cx="410209" cy="302260"/>
            </a:xfrm>
            <a:custGeom>
              <a:avLst/>
              <a:gdLst/>
              <a:ahLst/>
              <a:cxnLst/>
              <a:rect l="l" t="t" r="r" b="b"/>
              <a:pathLst>
                <a:path w="410210" h="302260">
                  <a:moveTo>
                    <a:pt x="1523" y="1523"/>
                  </a:moveTo>
                  <a:lnTo>
                    <a:pt x="149351" y="1523"/>
                  </a:lnTo>
                  <a:lnTo>
                    <a:pt x="149351" y="47243"/>
                  </a:lnTo>
                  <a:lnTo>
                    <a:pt x="266699" y="47243"/>
                  </a:lnTo>
                  <a:lnTo>
                    <a:pt x="266699" y="0"/>
                  </a:lnTo>
                  <a:lnTo>
                    <a:pt x="409955" y="0"/>
                  </a:lnTo>
                  <a:lnTo>
                    <a:pt x="409955" y="295655"/>
                  </a:lnTo>
                  <a:lnTo>
                    <a:pt x="262127" y="295655"/>
                  </a:lnTo>
                  <a:lnTo>
                    <a:pt x="262127" y="252983"/>
                  </a:lnTo>
                  <a:lnTo>
                    <a:pt x="147827" y="252983"/>
                  </a:lnTo>
                  <a:lnTo>
                    <a:pt x="147827" y="301751"/>
                  </a:lnTo>
                  <a:lnTo>
                    <a:pt x="0" y="301751"/>
                  </a:lnTo>
                  <a:lnTo>
                    <a:pt x="1523" y="1523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16835" y="4512563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h="134620">
                  <a:moveTo>
                    <a:pt x="0" y="0"/>
                  </a:moveTo>
                  <a:lnTo>
                    <a:pt x="0" y="134111"/>
                  </a:lnTo>
                </a:path>
              </a:pathLst>
            </a:custGeom>
            <a:ln w="1269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03119" y="4488179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58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42743" y="4512563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h="134620">
                  <a:moveTo>
                    <a:pt x="0" y="0"/>
                  </a:moveTo>
                  <a:lnTo>
                    <a:pt x="0" y="134111"/>
                  </a:lnTo>
                </a:path>
              </a:pathLst>
            </a:custGeom>
            <a:ln w="1269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30551" y="4488179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58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70175" y="4512563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h="134620">
                  <a:moveTo>
                    <a:pt x="0" y="0"/>
                  </a:moveTo>
                  <a:lnTo>
                    <a:pt x="0" y="134111"/>
                  </a:lnTo>
                </a:path>
              </a:pathLst>
            </a:custGeom>
            <a:ln w="1269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7983" y="4488179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58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97607" y="4512563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h="134620">
                  <a:moveTo>
                    <a:pt x="0" y="0"/>
                  </a:moveTo>
                  <a:lnTo>
                    <a:pt x="0" y="134111"/>
                  </a:lnTo>
                </a:path>
              </a:pathLst>
            </a:custGeom>
            <a:ln w="1269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83891" y="4488179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58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25039" y="4512563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h="134620">
                  <a:moveTo>
                    <a:pt x="0" y="0"/>
                  </a:moveTo>
                  <a:lnTo>
                    <a:pt x="0" y="134111"/>
                  </a:lnTo>
                </a:path>
              </a:pathLst>
            </a:custGeom>
            <a:ln w="1269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12847" y="4488179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58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3723" y="4445507"/>
              <a:ext cx="868679" cy="20116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63723" y="4445507"/>
              <a:ext cx="855344" cy="175260"/>
            </a:xfrm>
            <a:custGeom>
              <a:avLst/>
              <a:gdLst/>
              <a:ahLst/>
              <a:cxnLst/>
              <a:rect l="l" t="t" r="r" b="b"/>
              <a:pathLst>
                <a:path w="855344" h="175260">
                  <a:moveTo>
                    <a:pt x="0" y="0"/>
                  </a:moveTo>
                  <a:lnTo>
                    <a:pt x="0" y="175259"/>
                  </a:lnTo>
                  <a:lnTo>
                    <a:pt x="854963" y="175259"/>
                  </a:lnTo>
                  <a:lnTo>
                    <a:pt x="854963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04415" y="4556759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4">
                  <a:moveTo>
                    <a:pt x="163067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92223" y="4530851"/>
              <a:ext cx="161925" cy="0"/>
            </a:xfrm>
            <a:custGeom>
              <a:avLst/>
              <a:gdLst/>
              <a:ahLst/>
              <a:cxnLst/>
              <a:rect l="l" t="t" r="r" b="b"/>
              <a:pathLst>
                <a:path w="161925">
                  <a:moveTo>
                    <a:pt x="161543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022850" y="4135626"/>
            <a:ext cx="6159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>
                <a:latin typeface="Arial"/>
                <a:cs typeface="Arial"/>
              </a:rPr>
              <a:t>Outer</a:t>
            </a:r>
            <a:r>
              <a:rPr sz="800" b="1" spc="-20">
                <a:latin typeface="Arial"/>
                <a:cs typeface="Arial"/>
              </a:rPr>
              <a:t> </a:t>
            </a:r>
            <a:r>
              <a:rPr sz="800" b="1" spc="-10">
                <a:latin typeface="Arial"/>
                <a:cs typeface="Arial"/>
              </a:rPr>
              <a:t>jacket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22195" y="4736082"/>
            <a:ext cx="5346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100"/>
              </a:spcBef>
            </a:pPr>
            <a:r>
              <a:rPr sz="800" b="1" spc="-25">
                <a:latin typeface="Arial"/>
                <a:cs typeface="Arial"/>
              </a:rPr>
              <a:t>BNC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spc="-10">
                <a:latin typeface="Arial"/>
                <a:cs typeface="Arial"/>
              </a:rPr>
              <a:t>Connector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41052" y="4429758"/>
            <a:ext cx="9232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>
                <a:latin typeface="Arial"/>
                <a:cs typeface="Arial"/>
              </a:rPr>
              <a:t>Copper</a:t>
            </a:r>
            <a:r>
              <a:rPr sz="800" b="1" spc="-5">
                <a:latin typeface="Arial"/>
                <a:cs typeface="Arial"/>
              </a:rPr>
              <a:t> </a:t>
            </a:r>
            <a:r>
              <a:rPr sz="800" b="1" spc="-10">
                <a:latin typeface="Arial"/>
                <a:cs typeface="Arial"/>
              </a:rPr>
              <a:t>Conductor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93381" y="4170677"/>
            <a:ext cx="12782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>
                <a:latin typeface="Arial"/>
                <a:cs typeface="Arial"/>
              </a:rPr>
              <a:t>Braided</a:t>
            </a:r>
            <a:r>
              <a:rPr sz="800" b="1" spc="-20">
                <a:latin typeface="Arial"/>
                <a:cs typeface="Arial"/>
              </a:rPr>
              <a:t> </a:t>
            </a:r>
            <a:r>
              <a:rPr sz="800" b="1">
                <a:latin typeface="Arial"/>
                <a:cs typeface="Arial"/>
              </a:rPr>
              <a:t>Copper</a:t>
            </a:r>
            <a:r>
              <a:rPr sz="800" b="1" spc="-15">
                <a:latin typeface="Arial"/>
                <a:cs typeface="Arial"/>
              </a:rPr>
              <a:t> </a:t>
            </a:r>
            <a:r>
              <a:rPr sz="800" b="1" spc="-10">
                <a:latin typeface="Arial"/>
                <a:cs typeface="Arial"/>
              </a:rPr>
              <a:t>Shielding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47134" y="4321682"/>
            <a:ext cx="4137025" cy="496570"/>
            <a:chOff x="3747134" y="4321682"/>
            <a:chExt cx="4137025" cy="49657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4643" y="4401311"/>
              <a:ext cx="1546859" cy="3489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914643" y="4399787"/>
              <a:ext cx="1533525" cy="325120"/>
            </a:xfrm>
            <a:custGeom>
              <a:avLst/>
              <a:gdLst/>
              <a:ahLst/>
              <a:cxnLst/>
              <a:rect l="l" t="t" r="r" b="b"/>
              <a:pathLst>
                <a:path w="1533525" h="325120">
                  <a:moveTo>
                    <a:pt x="0" y="0"/>
                  </a:moveTo>
                  <a:lnTo>
                    <a:pt x="0" y="324611"/>
                  </a:lnTo>
                  <a:lnTo>
                    <a:pt x="1533143" y="324611"/>
                  </a:lnTo>
                  <a:lnTo>
                    <a:pt x="1533143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18859" y="4392167"/>
              <a:ext cx="701040" cy="338455"/>
            </a:xfrm>
            <a:custGeom>
              <a:avLst/>
              <a:gdLst/>
              <a:ahLst/>
              <a:cxnLst/>
              <a:rect l="l" t="t" r="r" b="b"/>
              <a:pathLst>
                <a:path w="701040" h="338454">
                  <a:moveTo>
                    <a:pt x="196595" y="338327"/>
                  </a:moveTo>
                  <a:lnTo>
                    <a:pt x="525779" y="4571"/>
                  </a:lnTo>
                </a:path>
                <a:path w="701040" h="338454">
                  <a:moveTo>
                    <a:pt x="320039" y="338327"/>
                  </a:moveTo>
                  <a:lnTo>
                    <a:pt x="650747" y="4571"/>
                  </a:lnTo>
                </a:path>
                <a:path w="701040" h="338454">
                  <a:moveTo>
                    <a:pt x="390143" y="332231"/>
                  </a:moveTo>
                  <a:lnTo>
                    <a:pt x="691895" y="27431"/>
                  </a:lnTo>
                </a:path>
                <a:path w="701040" h="338454">
                  <a:moveTo>
                    <a:pt x="443483" y="338327"/>
                  </a:moveTo>
                  <a:lnTo>
                    <a:pt x="696467" y="82295"/>
                  </a:lnTo>
                </a:path>
                <a:path w="701040" h="338454">
                  <a:moveTo>
                    <a:pt x="259079" y="336803"/>
                  </a:moveTo>
                  <a:lnTo>
                    <a:pt x="589787" y="3047"/>
                  </a:lnTo>
                </a:path>
                <a:path w="701040" h="338454">
                  <a:moveTo>
                    <a:pt x="132587" y="336803"/>
                  </a:moveTo>
                  <a:lnTo>
                    <a:pt x="463295" y="3047"/>
                  </a:lnTo>
                </a:path>
                <a:path w="701040" h="338454">
                  <a:moveTo>
                    <a:pt x="71627" y="333755"/>
                  </a:moveTo>
                  <a:lnTo>
                    <a:pt x="402335" y="0"/>
                  </a:lnTo>
                </a:path>
                <a:path w="701040" h="338454">
                  <a:moveTo>
                    <a:pt x="0" y="338327"/>
                  </a:moveTo>
                  <a:lnTo>
                    <a:pt x="329183" y="4571"/>
                  </a:lnTo>
                </a:path>
                <a:path w="701040" h="338454">
                  <a:moveTo>
                    <a:pt x="507491" y="329183"/>
                  </a:moveTo>
                  <a:lnTo>
                    <a:pt x="690371" y="144779"/>
                  </a:lnTo>
                </a:path>
                <a:path w="701040" h="338454">
                  <a:moveTo>
                    <a:pt x="551687" y="338327"/>
                  </a:moveTo>
                  <a:lnTo>
                    <a:pt x="701039" y="187451"/>
                  </a:lnTo>
                </a:path>
                <a:path w="701040" h="338454">
                  <a:moveTo>
                    <a:pt x="612647" y="336803"/>
                  </a:moveTo>
                  <a:lnTo>
                    <a:pt x="699515" y="248411"/>
                  </a:lnTo>
                </a:path>
                <a:path w="701040" h="338454">
                  <a:moveTo>
                    <a:pt x="662939" y="338327"/>
                  </a:moveTo>
                  <a:lnTo>
                    <a:pt x="701039" y="300227"/>
                  </a:lnTo>
                </a:path>
              </a:pathLst>
            </a:custGeom>
            <a:ln w="22859">
              <a:solidFill>
                <a:srgbClr val="FEC6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16851" y="438149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8139"/>
                  </a:lnTo>
                </a:path>
              </a:pathLst>
            </a:custGeom>
            <a:ln w="19049">
              <a:solidFill>
                <a:srgbClr val="FEC6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14643" y="4387595"/>
              <a:ext cx="466725" cy="344805"/>
            </a:xfrm>
            <a:custGeom>
              <a:avLst/>
              <a:gdLst/>
              <a:ahLst/>
              <a:cxnLst/>
              <a:rect l="l" t="t" r="r" b="b"/>
              <a:pathLst>
                <a:path w="466725" h="344804">
                  <a:moveTo>
                    <a:pt x="9143" y="344423"/>
                  </a:moveTo>
                  <a:lnTo>
                    <a:pt x="350519" y="0"/>
                  </a:lnTo>
                </a:path>
                <a:path w="466725" h="344804">
                  <a:moveTo>
                    <a:pt x="137159" y="344423"/>
                  </a:moveTo>
                  <a:lnTo>
                    <a:pt x="466343" y="10667"/>
                  </a:lnTo>
                </a:path>
                <a:path w="466725" h="344804">
                  <a:moveTo>
                    <a:pt x="73151" y="342899"/>
                  </a:moveTo>
                  <a:lnTo>
                    <a:pt x="403859" y="9143"/>
                  </a:lnTo>
                </a:path>
                <a:path w="466725" h="344804">
                  <a:moveTo>
                    <a:pt x="0" y="288035"/>
                  </a:moveTo>
                  <a:lnTo>
                    <a:pt x="272795" y="10667"/>
                  </a:lnTo>
                </a:path>
                <a:path w="466725" h="344804">
                  <a:moveTo>
                    <a:pt x="0" y="224027"/>
                  </a:moveTo>
                  <a:lnTo>
                    <a:pt x="222503" y="0"/>
                  </a:lnTo>
                </a:path>
                <a:path w="466725" h="344804">
                  <a:moveTo>
                    <a:pt x="1523" y="158495"/>
                  </a:moveTo>
                  <a:lnTo>
                    <a:pt x="158495" y="0"/>
                  </a:lnTo>
                </a:path>
              </a:pathLst>
            </a:custGeom>
            <a:ln w="22859">
              <a:solidFill>
                <a:srgbClr val="FEC6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28359" y="4390643"/>
              <a:ext cx="885825" cy="0"/>
            </a:xfrm>
            <a:custGeom>
              <a:avLst/>
              <a:gdLst/>
              <a:ahLst/>
              <a:cxnLst/>
              <a:rect l="l" t="t" r="r" b="b"/>
              <a:pathLst>
                <a:path w="885825">
                  <a:moveTo>
                    <a:pt x="0" y="0"/>
                  </a:moveTo>
                  <a:lnTo>
                    <a:pt x="885443" y="0"/>
                  </a:lnTo>
                </a:path>
              </a:pathLst>
            </a:custGeom>
            <a:ln w="19049">
              <a:solidFill>
                <a:srgbClr val="FEC6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14643" y="4390643"/>
              <a:ext cx="905510" cy="344805"/>
            </a:xfrm>
            <a:custGeom>
              <a:avLst/>
              <a:gdLst/>
              <a:ahLst/>
              <a:cxnLst/>
              <a:rect l="l" t="t" r="r" b="b"/>
              <a:pathLst>
                <a:path w="905509" h="344804">
                  <a:moveTo>
                    <a:pt x="6095" y="89915"/>
                  </a:moveTo>
                  <a:lnTo>
                    <a:pt x="96011" y="3047"/>
                  </a:lnTo>
                </a:path>
                <a:path w="905509" h="344804">
                  <a:moveTo>
                    <a:pt x="3047" y="38099"/>
                  </a:moveTo>
                  <a:lnTo>
                    <a:pt x="41147" y="0"/>
                  </a:lnTo>
                </a:path>
                <a:path w="905509" h="344804">
                  <a:moveTo>
                    <a:pt x="400811" y="1523"/>
                  </a:moveTo>
                  <a:lnTo>
                    <a:pt x="729995" y="335279"/>
                  </a:lnTo>
                </a:path>
                <a:path w="905509" h="344804">
                  <a:moveTo>
                    <a:pt x="524255" y="1523"/>
                  </a:moveTo>
                  <a:lnTo>
                    <a:pt x="854963" y="335279"/>
                  </a:lnTo>
                </a:path>
                <a:path w="905509" h="344804">
                  <a:moveTo>
                    <a:pt x="594359" y="7619"/>
                  </a:moveTo>
                  <a:lnTo>
                    <a:pt x="896111" y="312419"/>
                  </a:lnTo>
                </a:path>
                <a:path w="905509" h="344804">
                  <a:moveTo>
                    <a:pt x="647699" y="1523"/>
                  </a:moveTo>
                  <a:lnTo>
                    <a:pt x="900683" y="257555"/>
                  </a:lnTo>
                </a:path>
                <a:path w="905509" h="344804">
                  <a:moveTo>
                    <a:pt x="463295" y="3047"/>
                  </a:moveTo>
                  <a:lnTo>
                    <a:pt x="794003" y="336803"/>
                  </a:lnTo>
                </a:path>
                <a:path w="905509" h="344804">
                  <a:moveTo>
                    <a:pt x="336803" y="3047"/>
                  </a:moveTo>
                  <a:lnTo>
                    <a:pt x="667511" y="336803"/>
                  </a:lnTo>
                </a:path>
                <a:path w="905509" h="344804">
                  <a:moveTo>
                    <a:pt x="275843" y="6095"/>
                  </a:moveTo>
                  <a:lnTo>
                    <a:pt x="606551" y="339851"/>
                  </a:lnTo>
                </a:path>
                <a:path w="905509" h="344804">
                  <a:moveTo>
                    <a:pt x="204215" y="1523"/>
                  </a:moveTo>
                  <a:lnTo>
                    <a:pt x="533399" y="335279"/>
                  </a:lnTo>
                </a:path>
                <a:path w="905509" h="344804">
                  <a:moveTo>
                    <a:pt x="711707" y="12191"/>
                  </a:moveTo>
                  <a:lnTo>
                    <a:pt x="894587" y="195071"/>
                  </a:lnTo>
                </a:path>
                <a:path w="905509" h="344804">
                  <a:moveTo>
                    <a:pt x="755903" y="1523"/>
                  </a:moveTo>
                  <a:lnTo>
                    <a:pt x="905255" y="152399"/>
                  </a:lnTo>
                </a:path>
                <a:path w="905509" h="344804">
                  <a:moveTo>
                    <a:pt x="816863" y="3047"/>
                  </a:moveTo>
                  <a:lnTo>
                    <a:pt x="903731" y="92963"/>
                  </a:lnTo>
                </a:path>
                <a:path w="905509" h="344804">
                  <a:moveTo>
                    <a:pt x="867155" y="1523"/>
                  </a:moveTo>
                  <a:lnTo>
                    <a:pt x="905255" y="39623"/>
                  </a:lnTo>
                </a:path>
                <a:path w="905509" h="344804">
                  <a:moveTo>
                    <a:pt x="9143" y="0"/>
                  </a:moveTo>
                  <a:lnTo>
                    <a:pt x="350519" y="344423"/>
                  </a:lnTo>
                </a:path>
                <a:path w="905509" h="344804">
                  <a:moveTo>
                    <a:pt x="137159" y="0"/>
                  </a:moveTo>
                  <a:lnTo>
                    <a:pt x="466343" y="333755"/>
                  </a:lnTo>
                </a:path>
                <a:path w="905509" h="344804">
                  <a:moveTo>
                    <a:pt x="73151" y="1523"/>
                  </a:moveTo>
                  <a:lnTo>
                    <a:pt x="403859" y="335279"/>
                  </a:lnTo>
                </a:path>
                <a:path w="905509" h="344804">
                  <a:moveTo>
                    <a:pt x="0" y="57911"/>
                  </a:moveTo>
                  <a:lnTo>
                    <a:pt x="272795" y="333755"/>
                  </a:lnTo>
                </a:path>
                <a:path w="905509" h="344804">
                  <a:moveTo>
                    <a:pt x="0" y="120395"/>
                  </a:moveTo>
                  <a:lnTo>
                    <a:pt x="222503" y="344423"/>
                  </a:lnTo>
                </a:path>
                <a:path w="905509" h="344804">
                  <a:moveTo>
                    <a:pt x="1523" y="185927"/>
                  </a:moveTo>
                  <a:lnTo>
                    <a:pt x="158495" y="344423"/>
                  </a:lnTo>
                </a:path>
                <a:path w="905509" h="344804">
                  <a:moveTo>
                    <a:pt x="6095" y="254507"/>
                  </a:moveTo>
                  <a:lnTo>
                    <a:pt x="96011" y="339851"/>
                  </a:lnTo>
                </a:path>
                <a:path w="905509" h="344804">
                  <a:moveTo>
                    <a:pt x="3047" y="303275"/>
                  </a:moveTo>
                  <a:lnTo>
                    <a:pt x="41147" y="341375"/>
                  </a:lnTo>
                </a:path>
              </a:pathLst>
            </a:custGeom>
            <a:ln w="22859">
              <a:solidFill>
                <a:srgbClr val="FEC6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61503" y="4581143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147" y="0"/>
                  </a:lnTo>
                </a:path>
              </a:pathLst>
            </a:custGeom>
            <a:ln w="3809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47787" y="4556759"/>
              <a:ext cx="424180" cy="0"/>
            </a:xfrm>
            <a:custGeom>
              <a:avLst/>
              <a:gdLst/>
              <a:ahLst/>
              <a:cxnLst/>
              <a:rect l="l" t="t" r="r" b="b"/>
              <a:pathLst>
                <a:path w="424179">
                  <a:moveTo>
                    <a:pt x="0" y="0"/>
                  </a:moveTo>
                  <a:lnTo>
                    <a:pt x="423671" y="0"/>
                  </a:lnTo>
                </a:path>
              </a:pathLst>
            </a:custGeom>
            <a:ln w="38099">
              <a:solidFill>
                <a:srgbClr val="FEB4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34455" y="4756403"/>
              <a:ext cx="897890" cy="0"/>
            </a:xfrm>
            <a:custGeom>
              <a:avLst/>
              <a:gdLst/>
              <a:ahLst/>
              <a:cxnLst/>
              <a:rect l="l" t="t" r="r" b="b"/>
              <a:pathLst>
                <a:path w="897890">
                  <a:moveTo>
                    <a:pt x="89763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20739" y="4730495"/>
              <a:ext cx="899160" cy="0"/>
            </a:xfrm>
            <a:custGeom>
              <a:avLst/>
              <a:gdLst/>
              <a:ahLst/>
              <a:cxnLst/>
              <a:rect l="l" t="t" r="r" b="b"/>
              <a:pathLst>
                <a:path w="899159">
                  <a:moveTo>
                    <a:pt x="89915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EB4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6659" y="4331207"/>
              <a:ext cx="2181224" cy="48653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756659" y="4331207"/>
              <a:ext cx="2158365" cy="452755"/>
            </a:xfrm>
            <a:custGeom>
              <a:avLst/>
              <a:gdLst/>
              <a:ahLst/>
              <a:cxnLst/>
              <a:rect l="l" t="t" r="r" b="b"/>
              <a:pathLst>
                <a:path w="2158365" h="452754">
                  <a:moveTo>
                    <a:pt x="0" y="0"/>
                  </a:moveTo>
                  <a:lnTo>
                    <a:pt x="0" y="452627"/>
                  </a:lnTo>
                  <a:lnTo>
                    <a:pt x="2157983" y="452627"/>
                  </a:lnTo>
                  <a:lnTo>
                    <a:pt x="2157983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880349" y="4797042"/>
            <a:ext cx="8667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>
                <a:latin typeface="Arial"/>
                <a:cs typeface="Arial"/>
              </a:rPr>
              <a:t>Plastic</a:t>
            </a:r>
            <a:r>
              <a:rPr sz="800" b="1" spc="-25">
                <a:latin typeface="Arial"/>
                <a:cs typeface="Arial"/>
              </a:rPr>
              <a:t> </a:t>
            </a:r>
            <a:r>
              <a:rPr sz="800" b="1" spc="-10">
                <a:latin typeface="Arial"/>
                <a:cs typeface="Arial"/>
              </a:rPr>
              <a:t>Insulation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0169" y="5427977"/>
            <a:ext cx="1506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>
                <a:latin typeface="Arial"/>
                <a:cs typeface="Arial"/>
              </a:rPr>
              <a:t>Fiber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Optics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24367" y="5908037"/>
            <a:ext cx="6159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>
                <a:latin typeface="Arial"/>
                <a:cs typeface="Arial"/>
              </a:rPr>
              <a:t>Outer</a:t>
            </a:r>
            <a:r>
              <a:rPr sz="800" b="1" spc="-20">
                <a:latin typeface="Arial"/>
                <a:cs typeface="Arial"/>
              </a:rPr>
              <a:t> </a:t>
            </a:r>
            <a:r>
              <a:rPr sz="800" b="1" spc="-10">
                <a:latin typeface="Arial"/>
                <a:cs typeface="Arial"/>
              </a:rPr>
              <a:t>jacket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81866" y="6567929"/>
            <a:ext cx="69151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>
                <a:latin typeface="Arial"/>
                <a:cs typeface="Arial"/>
              </a:rPr>
              <a:t>Plastic</a:t>
            </a:r>
            <a:r>
              <a:rPr sz="800" b="1" spc="-25">
                <a:latin typeface="Arial"/>
                <a:cs typeface="Arial"/>
              </a:rPr>
              <a:t> </a:t>
            </a:r>
            <a:r>
              <a:rPr sz="800" b="1" spc="-10">
                <a:latin typeface="Arial"/>
                <a:cs typeface="Arial"/>
              </a:rPr>
              <a:t>Shield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42570" y="6200645"/>
            <a:ext cx="12573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>
                <a:latin typeface="Arial"/>
                <a:cs typeface="Arial"/>
              </a:rPr>
              <a:t>Glass and</a:t>
            </a:r>
            <a:r>
              <a:rPr sz="800" b="1" spc="-5">
                <a:latin typeface="Arial"/>
                <a:cs typeface="Arial"/>
              </a:rPr>
              <a:t> </a:t>
            </a:r>
            <a:r>
              <a:rPr sz="800" b="1">
                <a:latin typeface="Arial"/>
                <a:cs typeface="Arial"/>
              </a:rPr>
              <a:t>Fiber </a:t>
            </a:r>
            <a:r>
              <a:rPr sz="800" b="1" spc="-10">
                <a:latin typeface="Arial"/>
                <a:cs typeface="Arial"/>
              </a:rPr>
              <a:t>Cladding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94899" y="5943089"/>
            <a:ext cx="13462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>
                <a:latin typeface="Arial"/>
                <a:cs typeface="Arial"/>
              </a:rPr>
              <a:t>Kevlar</a:t>
            </a:r>
            <a:r>
              <a:rPr sz="800" b="1" spc="-20">
                <a:latin typeface="Arial"/>
                <a:cs typeface="Arial"/>
              </a:rPr>
              <a:t> </a:t>
            </a:r>
            <a:r>
              <a:rPr sz="800" b="1">
                <a:latin typeface="Arial"/>
                <a:cs typeface="Arial"/>
              </a:rPr>
              <a:t>Reinforcing</a:t>
            </a:r>
            <a:r>
              <a:rPr sz="800" b="1" spc="-30">
                <a:latin typeface="Arial"/>
                <a:cs typeface="Arial"/>
              </a:rPr>
              <a:t> </a:t>
            </a:r>
            <a:r>
              <a:rPr sz="800" b="1" spc="-10">
                <a:latin typeface="Arial"/>
                <a:cs typeface="Arial"/>
              </a:rPr>
              <a:t>Material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748658" y="6092570"/>
            <a:ext cx="4145915" cy="497840"/>
            <a:chOff x="3748658" y="6092570"/>
            <a:chExt cx="4145915" cy="497840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6167" y="6172199"/>
              <a:ext cx="1546859" cy="34899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16167" y="6172199"/>
              <a:ext cx="1534795" cy="323215"/>
            </a:xfrm>
            <a:custGeom>
              <a:avLst/>
              <a:gdLst/>
              <a:ahLst/>
              <a:cxnLst/>
              <a:rect l="l" t="t" r="r" b="b"/>
              <a:pathLst>
                <a:path w="1534795" h="323214">
                  <a:moveTo>
                    <a:pt x="0" y="0"/>
                  </a:moveTo>
                  <a:lnTo>
                    <a:pt x="0" y="323087"/>
                  </a:lnTo>
                  <a:lnTo>
                    <a:pt x="1534667" y="323087"/>
                  </a:lnTo>
                  <a:lnTo>
                    <a:pt x="153466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916167" y="6114287"/>
              <a:ext cx="905510" cy="48895"/>
            </a:xfrm>
            <a:custGeom>
              <a:avLst/>
              <a:gdLst/>
              <a:ahLst/>
              <a:cxnLst/>
              <a:rect l="l" t="t" r="r" b="b"/>
              <a:pathLst>
                <a:path w="905509" h="48895">
                  <a:moveTo>
                    <a:pt x="905255" y="0"/>
                  </a:moveTo>
                  <a:lnTo>
                    <a:pt x="0" y="48767"/>
                  </a:lnTo>
                </a:path>
              </a:pathLst>
            </a:custGeom>
            <a:ln w="28574">
              <a:solidFill>
                <a:srgbClr val="61A9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35979" y="6527291"/>
              <a:ext cx="897890" cy="43180"/>
            </a:xfrm>
            <a:custGeom>
              <a:avLst/>
              <a:gdLst/>
              <a:ahLst/>
              <a:cxnLst/>
              <a:rect l="l" t="t" r="r" b="b"/>
              <a:pathLst>
                <a:path w="897890" h="43179">
                  <a:moveTo>
                    <a:pt x="897635" y="42671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22263" y="6502907"/>
              <a:ext cx="899160" cy="43180"/>
            </a:xfrm>
            <a:custGeom>
              <a:avLst/>
              <a:gdLst/>
              <a:ahLst/>
              <a:cxnLst/>
              <a:rect l="l" t="t" r="r" b="b"/>
              <a:pathLst>
                <a:path w="899159" h="43179">
                  <a:moveTo>
                    <a:pt x="899159" y="42671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1A9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0835" y="6246875"/>
              <a:ext cx="443483" cy="15392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450835" y="6246875"/>
              <a:ext cx="431800" cy="128270"/>
            </a:xfrm>
            <a:custGeom>
              <a:avLst/>
              <a:gdLst/>
              <a:ahLst/>
              <a:cxnLst/>
              <a:rect l="l" t="t" r="r" b="b"/>
              <a:pathLst>
                <a:path w="431800" h="128270">
                  <a:moveTo>
                    <a:pt x="0" y="0"/>
                  </a:moveTo>
                  <a:lnTo>
                    <a:pt x="0" y="128015"/>
                  </a:lnTo>
                  <a:lnTo>
                    <a:pt x="431291" y="128015"/>
                  </a:lnTo>
                  <a:lnTo>
                    <a:pt x="431291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916167" y="6429755"/>
              <a:ext cx="905510" cy="79375"/>
            </a:xfrm>
            <a:custGeom>
              <a:avLst/>
              <a:gdLst/>
              <a:ahLst/>
              <a:cxnLst/>
              <a:rect l="l" t="t" r="r" b="b"/>
              <a:pathLst>
                <a:path w="905509" h="79375">
                  <a:moveTo>
                    <a:pt x="905255" y="79247"/>
                  </a:moveTo>
                  <a:lnTo>
                    <a:pt x="0" y="36575"/>
                  </a:lnTo>
                </a:path>
                <a:path w="905509" h="79375">
                  <a:moveTo>
                    <a:pt x="899159" y="42671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61A9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929883" y="6350507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40">
                  <a:moveTo>
                    <a:pt x="0" y="0"/>
                  </a:moveTo>
                  <a:lnTo>
                    <a:pt x="891539" y="0"/>
                  </a:lnTo>
                </a:path>
              </a:pathLst>
            </a:custGeom>
            <a:ln w="28574">
              <a:solidFill>
                <a:srgbClr val="61A9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910071" y="6158483"/>
              <a:ext cx="905510" cy="274320"/>
            </a:xfrm>
            <a:custGeom>
              <a:avLst/>
              <a:gdLst/>
              <a:ahLst/>
              <a:cxnLst/>
              <a:rect l="l" t="t" r="r" b="b"/>
              <a:pathLst>
                <a:path w="905509" h="274320">
                  <a:moveTo>
                    <a:pt x="905255" y="274319"/>
                  </a:moveTo>
                  <a:lnTo>
                    <a:pt x="6095" y="231647"/>
                  </a:lnTo>
                </a:path>
                <a:path w="905509" h="274320">
                  <a:moveTo>
                    <a:pt x="6095" y="118871"/>
                  </a:moveTo>
                  <a:lnTo>
                    <a:pt x="905255" y="76199"/>
                  </a:lnTo>
                </a:path>
                <a:path w="905509" h="274320">
                  <a:moveTo>
                    <a:pt x="0" y="82295"/>
                  </a:moveTo>
                  <a:lnTo>
                    <a:pt x="905255" y="39623"/>
                  </a:lnTo>
                </a:path>
                <a:path w="905509" h="274320">
                  <a:moveTo>
                    <a:pt x="0" y="42671"/>
                  </a:moveTo>
                  <a:lnTo>
                    <a:pt x="899159" y="0"/>
                  </a:lnTo>
                </a:path>
              </a:pathLst>
            </a:custGeom>
            <a:ln w="28574">
              <a:solidFill>
                <a:srgbClr val="61A9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29883" y="6313931"/>
              <a:ext cx="885825" cy="0"/>
            </a:xfrm>
            <a:custGeom>
              <a:avLst/>
              <a:gdLst/>
              <a:ahLst/>
              <a:cxnLst/>
              <a:rect l="l" t="t" r="r" b="b"/>
              <a:pathLst>
                <a:path w="885825">
                  <a:moveTo>
                    <a:pt x="0" y="0"/>
                  </a:moveTo>
                  <a:lnTo>
                    <a:pt x="885443" y="0"/>
                  </a:lnTo>
                </a:path>
              </a:pathLst>
            </a:custGeom>
            <a:ln w="28574">
              <a:solidFill>
                <a:srgbClr val="61A9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8183" y="6102095"/>
              <a:ext cx="2181224" cy="48806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758183" y="6102095"/>
              <a:ext cx="2158365" cy="452755"/>
            </a:xfrm>
            <a:custGeom>
              <a:avLst/>
              <a:gdLst/>
              <a:ahLst/>
              <a:cxnLst/>
              <a:rect l="l" t="t" r="r" b="b"/>
              <a:pathLst>
                <a:path w="2158365" h="452754">
                  <a:moveTo>
                    <a:pt x="0" y="0"/>
                  </a:moveTo>
                  <a:lnTo>
                    <a:pt x="0" y="452627"/>
                  </a:lnTo>
                  <a:lnTo>
                    <a:pt x="2157983" y="452627"/>
                  </a:lnTo>
                  <a:lnTo>
                    <a:pt x="2157983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1679194" y="6154673"/>
            <a:ext cx="1577975" cy="400050"/>
            <a:chOff x="1679194" y="6154673"/>
            <a:chExt cx="1577975" cy="400050"/>
          </a:xfrm>
        </p:grpSpPr>
        <p:sp>
          <p:nvSpPr>
            <p:cNvPr id="63" name="object 63"/>
            <p:cNvSpPr/>
            <p:nvPr/>
          </p:nvSpPr>
          <p:spPr>
            <a:xfrm>
              <a:off x="2266187" y="6190487"/>
              <a:ext cx="417830" cy="172720"/>
            </a:xfrm>
            <a:custGeom>
              <a:avLst/>
              <a:gdLst/>
              <a:ahLst/>
              <a:cxnLst/>
              <a:rect l="l" t="t" r="r" b="b"/>
              <a:pathLst>
                <a:path w="417830" h="172720">
                  <a:moveTo>
                    <a:pt x="417575" y="111251"/>
                  </a:moveTo>
                  <a:lnTo>
                    <a:pt x="417575" y="62483"/>
                  </a:lnTo>
                  <a:lnTo>
                    <a:pt x="0" y="0"/>
                  </a:lnTo>
                  <a:lnTo>
                    <a:pt x="3047" y="172211"/>
                  </a:lnTo>
                  <a:lnTo>
                    <a:pt x="417575" y="111251"/>
                  </a:lnTo>
                  <a:close/>
                </a:path>
              </a:pathLst>
            </a:custGeom>
            <a:solidFill>
              <a:srgbClr val="EEB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266187" y="6166103"/>
              <a:ext cx="417830" cy="170815"/>
            </a:xfrm>
            <a:custGeom>
              <a:avLst/>
              <a:gdLst/>
              <a:ahLst/>
              <a:cxnLst/>
              <a:rect l="l" t="t" r="r" b="b"/>
              <a:pathLst>
                <a:path w="417830" h="170814">
                  <a:moveTo>
                    <a:pt x="417575" y="109727"/>
                  </a:moveTo>
                  <a:lnTo>
                    <a:pt x="417575" y="60959"/>
                  </a:lnTo>
                  <a:lnTo>
                    <a:pt x="0" y="0"/>
                  </a:lnTo>
                  <a:lnTo>
                    <a:pt x="3047" y="170687"/>
                  </a:lnTo>
                  <a:lnTo>
                    <a:pt x="417575" y="109727"/>
                  </a:lnTo>
                  <a:close/>
                </a:path>
              </a:pathLst>
            </a:custGeom>
            <a:solidFill>
              <a:srgbClr val="FEB4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266187" y="6166103"/>
              <a:ext cx="417830" cy="170815"/>
            </a:xfrm>
            <a:custGeom>
              <a:avLst/>
              <a:gdLst/>
              <a:ahLst/>
              <a:cxnLst/>
              <a:rect l="l" t="t" r="r" b="b"/>
              <a:pathLst>
                <a:path w="417830" h="170814">
                  <a:moveTo>
                    <a:pt x="0" y="0"/>
                  </a:moveTo>
                  <a:lnTo>
                    <a:pt x="417575" y="60959"/>
                  </a:lnTo>
                  <a:lnTo>
                    <a:pt x="417575" y="109727"/>
                  </a:lnTo>
                  <a:lnTo>
                    <a:pt x="3047" y="17068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83763" y="6224015"/>
              <a:ext cx="571499" cy="8229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683763" y="6224015"/>
              <a:ext cx="571500" cy="56515"/>
            </a:xfrm>
            <a:custGeom>
              <a:avLst/>
              <a:gdLst/>
              <a:ahLst/>
              <a:cxnLst/>
              <a:rect l="l" t="t" r="r" b="b"/>
              <a:pathLst>
                <a:path w="571500" h="56514">
                  <a:moveTo>
                    <a:pt x="0" y="0"/>
                  </a:moveTo>
                  <a:lnTo>
                    <a:pt x="0" y="56387"/>
                  </a:lnTo>
                  <a:lnTo>
                    <a:pt x="571499" y="56387"/>
                  </a:lnTo>
                  <a:lnTo>
                    <a:pt x="571499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263139" y="6365747"/>
              <a:ext cx="417830" cy="175260"/>
            </a:xfrm>
            <a:custGeom>
              <a:avLst/>
              <a:gdLst/>
              <a:ahLst/>
              <a:cxnLst/>
              <a:rect l="l" t="t" r="r" b="b"/>
              <a:pathLst>
                <a:path w="417830" h="175259">
                  <a:moveTo>
                    <a:pt x="417575" y="112775"/>
                  </a:moveTo>
                  <a:lnTo>
                    <a:pt x="417575" y="62483"/>
                  </a:lnTo>
                  <a:lnTo>
                    <a:pt x="0" y="0"/>
                  </a:lnTo>
                  <a:lnTo>
                    <a:pt x="3047" y="175259"/>
                  </a:lnTo>
                  <a:lnTo>
                    <a:pt x="417575" y="112775"/>
                  </a:lnTo>
                  <a:close/>
                </a:path>
              </a:pathLst>
            </a:custGeom>
            <a:solidFill>
              <a:srgbClr val="EEB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263139" y="6339839"/>
              <a:ext cx="417830" cy="175260"/>
            </a:xfrm>
            <a:custGeom>
              <a:avLst/>
              <a:gdLst/>
              <a:ahLst/>
              <a:cxnLst/>
              <a:rect l="l" t="t" r="r" b="b"/>
              <a:pathLst>
                <a:path w="417830" h="175259">
                  <a:moveTo>
                    <a:pt x="417575" y="112775"/>
                  </a:moveTo>
                  <a:lnTo>
                    <a:pt x="417575" y="62483"/>
                  </a:lnTo>
                  <a:lnTo>
                    <a:pt x="0" y="0"/>
                  </a:lnTo>
                  <a:lnTo>
                    <a:pt x="3047" y="175259"/>
                  </a:lnTo>
                  <a:lnTo>
                    <a:pt x="417575" y="112775"/>
                  </a:lnTo>
                  <a:close/>
                </a:path>
              </a:pathLst>
            </a:custGeom>
            <a:solidFill>
              <a:srgbClr val="FEB4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263139" y="6339839"/>
              <a:ext cx="417830" cy="175260"/>
            </a:xfrm>
            <a:custGeom>
              <a:avLst/>
              <a:gdLst/>
              <a:ahLst/>
              <a:cxnLst/>
              <a:rect l="l" t="t" r="r" b="b"/>
              <a:pathLst>
                <a:path w="417830" h="175259">
                  <a:moveTo>
                    <a:pt x="0" y="0"/>
                  </a:moveTo>
                  <a:lnTo>
                    <a:pt x="417575" y="62483"/>
                  </a:lnTo>
                  <a:lnTo>
                    <a:pt x="417575" y="112775"/>
                  </a:lnTo>
                  <a:lnTo>
                    <a:pt x="3047" y="17525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80715" y="6399275"/>
              <a:ext cx="571499" cy="8077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680715" y="6399275"/>
              <a:ext cx="571500" cy="55244"/>
            </a:xfrm>
            <a:custGeom>
              <a:avLst/>
              <a:gdLst/>
              <a:ahLst/>
              <a:cxnLst/>
              <a:rect l="l" t="t" r="r" b="b"/>
              <a:pathLst>
                <a:path w="571500" h="55245">
                  <a:moveTo>
                    <a:pt x="0" y="0"/>
                  </a:moveTo>
                  <a:lnTo>
                    <a:pt x="0" y="54863"/>
                  </a:lnTo>
                  <a:lnTo>
                    <a:pt x="571499" y="54863"/>
                  </a:lnTo>
                  <a:lnTo>
                    <a:pt x="571499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23643" y="6161531"/>
              <a:ext cx="581025" cy="367665"/>
            </a:xfrm>
            <a:custGeom>
              <a:avLst/>
              <a:gdLst/>
              <a:ahLst/>
              <a:cxnLst/>
              <a:rect l="l" t="t" r="r" b="b"/>
              <a:pathLst>
                <a:path w="581025" h="367665">
                  <a:moveTo>
                    <a:pt x="580643" y="367283"/>
                  </a:moveTo>
                  <a:lnTo>
                    <a:pt x="580643" y="0"/>
                  </a:lnTo>
                  <a:lnTo>
                    <a:pt x="0" y="0"/>
                  </a:lnTo>
                  <a:lnTo>
                    <a:pt x="4571" y="129539"/>
                  </a:lnTo>
                  <a:lnTo>
                    <a:pt x="198119" y="129539"/>
                  </a:lnTo>
                  <a:lnTo>
                    <a:pt x="198119" y="237743"/>
                  </a:lnTo>
                  <a:lnTo>
                    <a:pt x="1523" y="237743"/>
                  </a:lnTo>
                  <a:lnTo>
                    <a:pt x="1523" y="367283"/>
                  </a:lnTo>
                  <a:lnTo>
                    <a:pt x="580643" y="367283"/>
                  </a:lnTo>
                  <a:close/>
                </a:path>
              </a:pathLst>
            </a:custGeom>
            <a:solidFill>
              <a:srgbClr val="EEB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685543" y="6161531"/>
              <a:ext cx="581025" cy="367665"/>
            </a:xfrm>
            <a:custGeom>
              <a:avLst/>
              <a:gdLst/>
              <a:ahLst/>
              <a:cxnLst/>
              <a:rect l="l" t="t" r="r" b="b"/>
              <a:pathLst>
                <a:path w="581025" h="367665">
                  <a:moveTo>
                    <a:pt x="580643" y="367283"/>
                  </a:moveTo>
                  <a:lnTo>
                    <a:pt x="580643" y="0"/>
                  </a:lnTo>
                  <a:lnTo>
                    <a:pt x="0" y="0"/>
                  </a:lnTo>
                  <a:lnTo>
                    <a:pt x="4571" y="129539"/>
                  </a:lnTo>
                  <a:lnTo>
                    <a:pt x="198119" y="129539"/>
                  </a:lnTo>
                  <a:lnTo>
                    <a:pt x="198119" y="237743"/>
                  </a:lnTo>
                  <a:lnTo>
                    <a:pt x="1523" y="237743"/>
                  </a:lnTo>
                  <a:lnTo>
                    <a:pt x="1523" y="367283"/>
                  </a:lnTo>
                  <a:lnTo>
                    <a:pt x="580643" y="367283"/>
                  </a:lnTo>
                  <a:close/>
                </a:path>
              </a:pathLst>
            </a:custGeom>
            <a:solidFill>
              <a:srgbClr val="1069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685543" y="6161531"/>
              <a:ext cx="581025" cy="367665"/>
            </a:xfrm>
            <a:custGeom>
              <a:avLst/>
              <a:gdLst/>
              <a:ahLst/>
              <a:cxnLst/>
              <a:rect l="l" t="t" r="r" b="b"/>
              <a:pathLst>
                <a:path w="581025" h="367665">
                  <a:moveTo>
                    <a:pt x="0" y="0"/>
                  </a:moveTo>
                  <a:lnTo>
                    <a:pt x="580643" y="0"/>
                  </a:lnTo>
                  <a:lnTo>
                    <a:pt x="580643" y="367283"/>
                  </a:lnTo>
                  <a:lnTo>
                    <a:pt x="1523" y="367283"/>
                  </a:lnTo>
                  <a:lnTo>
                    <a:pt x="1523" y="237743"/>
                  </a:lnTo>
                  <a:lnTo>
                    <a:pt x="198119" y="237743"/>
                  </a:lnTo>
                  <a:lnTo>
                    <a:pt x="198119" y="129539"/>
                  </a:lnTo>
                  <a:lnTo>
                    <a:pt x="4571" y="12953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985009" y="6237731"/>
              <a:ext cx="38100" cy="304165"/>
            </a:xfrm>
            <a:custGeom>
              <a:avLst/>
              <a:gdLst/>
              <a:ahLst/>
              <a:cxnLst/>
              <a:rect l="l" t="t" r="r" b="b"/>
              <a:pathLst>
                <a:path w="38100" h="304165">
                  <a:moveTo>
                    <a:pt x="0" y="304037"/>
                  </a:moveTo>
                  <a:lnTo>
                    <a:pt x="38099" y="304037"/>
                  </a:lnTo>
                </a:path>
                <a:path w="38100" h="304165">
                  <a:moveTo>
                    <a:pt x="19049" y="0"/>
                  </a:moveTo>
                  <a:lnTo>
                    <a:pt x="19049" y="214883"/>
                  </a:lnTo>
                </a:path>
              </a:pathLst>
            </a:custGeom>
            <a:ln w="25907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971293" y="6173723"/>
              <a:ext cx="38100" cy="304800"/>
            </a:xfrm>
            <a:custGeom>
              <a:avLst/>
              <a:gdLst/>
              <a:ahLst/>
              <a:cxnLst/>
              <a:rect l="l" t="t" r="r" b="b"/>
              <a:pathLst>
                <a:path w="38100" h="304800">
                  <a:moveTo>
                    <a:pt x="19049" y="88391"/>
                  </a:moveTo>
                  <a:lnTo>
                    <a:pt x="19049" y="304799"/>
                  </a:lnTo>
                </a:path>
                <a:path w="38100" h="304800">
                  <a:moveTo>
                    <a:pt x="0" y="0"/>
                  </a:moveTo>
                  <a:lnTo>
                    <a:pt x="380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912607" y="6185915"/>
              <a:ext cx="365760" cy="76200"/>
            </a:xfrm>
            <a:custGeom>
              <a:avLst/>
              <a:gdLst/>
              <a:ahLst/>
              <a:cxnLst/>
              <a:rect l="l" t="t" r="r" b="b"/>
              <a:pathLst>
                <a:path w="365760" h="76200">
                  <a:moveTo>
                    <a:pt x="365760" y="0"/>
                  </a:moveTo>
                  <a:lnTo>
                    <a:pt x="0" y="0"/>
                  </a:lnTo>
                  <a:lnTo>
                    <a:pt x="0" y="51816"/>
                  </a:lnTo>
                  <a:lnTo>
                    <a:pt x="0" y="76200"/>
                  </a:lnTo>
                  <a:lnTo>
                    <a:pt x="365760" y="76200"/>
                  </a:lnTo>
                  <a:lnTo>
                    <a:pt x="365760" y="51816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EEB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900427" y="6161531"/>
              <a:ext cx="364490" cy="76200"/>
            </a:xfrm>
            <a:custGeom>
              <a:avLst/>
              <a:gdLst/>
              <a:ahLst/>
              <a:cxnLst/>
              <a:rect l="l" t="t" r="r" b="b"/>
              <a:pathLst>
                <a:path w="364489" h="76200">
                  <a:moveTo>
                    <a:pt x="364235" y="76199"/>
                  </a:moveTo>
                  <a:lnTo>
                    <a:pt x="364235" y="0"/>
                  </a:lnTo>
                  <a:lnTo>
                    <a:pt x="0" y="0"/>
                  </a:lnTo>
                  <a:lnTo>
                    <a:pt x="0" y="76199"/>
                  </a:lnTo>
                  <a:lnTo>
                    <a:pt x="364235" y="76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900427" y="6161531"/>
              <a:ext cx="364490" cy="76200"/>
            </a:xfrm>
            <a:custGeom>
              <a:avLst/>
              <a:gdLst/>
              <a:ahLst/>
              <a:cxnLst/>
              <a:rect l="l" t="t" r="r" b="b"/>
              <a:pathLst>
                <a:path w="364489" h="76200">
                  <a:moveTo>
                    <a:pt x="0" y="0"/>
                  </a:moveTo>
                  <a:lnTo>
                    <a:pt x="0" y="76199"/>
                  </a:lnTo>
                  <a:lnTo>
                    <a:pt x="364235" y="76199"/>
                  </a:lnTo>
                  <a:lnTo>
                    <a:pt x="364235" y="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914131" y="6478524"/>
              <a:ext cx="365760" cy="76200"/>
            </a:xfrm>
            <a:custGeom>
              <a:avLst/>
              <a:gdLst/>
              <a:ahLst/>
              <a:cxnLst/>
              <a:rect l="l" t="t" r="r" b="b"/>
              <a:pathLst>
                <a:path w="365760" h="76200">
                  <a:moveTo>
                    <a:pt x="365760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0" y="76200"/>
                  </a:lnTo>
                  <a:lnTo>
                    <a:pt x="365760" y="76200"/>
                  </a:lnTo>
                  <a:lnTo>
                    <a:pt x="365760" y="50292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EEB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901951" y="6452615"/>
              <a:ext cx="365760" cy="76200"/>
            </a:xfrm>
            <a:custGeom>
              <a:avLst/>
              <a:gdLst/>
              <a:ahLst/>
              <a:cxnLst/>
              <a:rect l="l" t="t" r="r" b="b"/>
              <a:pathLst>
                <a:path w="365760" h="76200">
                  <a:moveTo>
                    <a:pt x="365759" y="76199"/>
                  </a:moveTo>
                  <a:lnTo>
                    <a:pt x="365759" y="0"/>
                  </a:lnTo>
                  <a:lnTo>
                    <a:pt x="0" y="0"/>
                  </a:lnTo>
                  <a:lnTo>
                    <a:pt x="0" y="76199"/>
                  </a:lnTo>
                  <a:lnTo>
                    <a:pt x="365759" y="76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901951" y="6452615"/>
              <a:ext cx="364490" cy="76200"/>
            </a:xfrm>
            <a:custGeom>
              <a:avLst/>
              <a:gdLst/>
              <a:ahLst/>
              <a:cxnLst/>
              <a:rect l="l" t="t" r="r" b="b"/>
              <a:pathLst>
                <a:path w="364489" h="76200">
                  <a:moveTo>
                    <a:pt x="0" y="0"/>
                  </a:moveTo>
                  <a:lnTo>
                    <a:pt x="0" y="76199"/>
                  </a:lnTo>
                  <a:lnTo>
                    <a:pt x="364235" y="76199"/>
                  </a:lnTo>
                  <a:lnTo>
                    <a:pt x="364235" y="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457193" y="5270753"/>
            <a:ext cx="9139555" cy="43180"/>
            <a:chOff x="457193" y="5270753"/>
            <a:chExt cx="9139555" cy="43180"/>
          </a:xfrm>
        </p:grpSpPr>
        <p:sp>
          <p:nvSpPr>
            <p:cNvPr id="85" name="object 85"/>
            <p:cNvSpPr/>
            <p:nvPr/>
          </p:nvSpPr>
          <p:spPr>
            <a:xfrm>
              <a:off x="457193" y="5292788"/>
              <a:ext cx="9139555" cy="3175"/>
            </a:xfrm>
            <a:custGeom>
              <a:avLst/>
              <a:gdLst/>
              <a:ahLst/>
              <a:cxnLst/>
              <a:rect l="l" t="t" r="r" b="b"/>
              <a:pathLst>
                <a:path w="9139555" h="3175">
                  <a:moveTo>
                    <a:pt x="0" y="0"/>
                  </a:moveTo>
                  <a:lnTo>
                    <a:pt x="0" y="3174"/>
                  </a:lnTo>
                  <a:lnTo>
                    <a:pt x="9139434" y="3174"/>
                  </a:lnTo>
                  <a:lnTo>
                    <a:pt x="91394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57193" y="5275326"/>
              <a:ext cx="201295" cy="38100"/>
            </a:xfrm>
            <a:custGeom>
              <a:avLst/>
              <a:gdLst/>
              <a:ahLst/>
              <a:cxnLst/>
              <a:rect l="l" t="t" r="r" b="b"/>
              <a:pathLst>
                <a:path w="201295" h="38100">
                  <a:moveTo>
                    <a:pt x="0" y="0"/>
                  </a:moveTo>
                  <a:lnTo>
                    <a:pt x="0" y="38100"/>
                  </a:lnTo>
                  <a:lnTo>
                    <a:pt x="201168" y="38100"/>
                  </a:lnTo>
                  <a:lnTo>
                    <a:pt x="2011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139427" y="5289803"/>
              <a:ext cx="457200" cy="0"/>
            </a:xfrm>
            <a:custGeom>
              <a:avLst/>
              <a:gdLst/>
              <a:ahLst/>
              <a:cxnLst/>
              <a:rect l="l" t="t" r="r" b="b"/>
              <a:pathLst>
                <a:path w="457200">
                  <a:moveTo>
                    <a:pt x="0" y="0"/>
                  </a:moveTo>
                  <a:lnTo>
                    <a:pt x="4571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774951" y="6560309"/>
            <a:ext cx="5353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800" b="1" spc="-25">
                <a:latin typeface="Arial"/>
                <a:cs typeface="Arial"/>
              </a:rPr>
              <a:t>SC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spc="-10">
                <a:latin typeface="Arial"/>
                <a:cs typeface="Arial"/>
              </a:rPr>
              <a:t>Connector</a:t>
            </a:r>
            <a:endParaRPr sz="8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018278" y="2283966"/>
            <a:ext cx="6159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>
                <a:latin typeface="Arial"/>
                <a:cs typeface="Arial"/>
              </a:rPr>
              <a:t>Outer</a:t>
            </a:r>
            <a:r>
              <a:rPr sz="800" b="1" spc="-20">
                <a:latin typeface="Arial"/>
                <a:cs typeface="Arial"/>
              </a:rPr>
              <a:t> </a:t>
            </a:r>
            <a:r>
              <a:rPr sz="800" b="1" spc="-10">
                <a:latin typeface="Arial"/>
                <a:cs typeface="Arial"/>
              </a:rPr>
              <a:t>jacket</a:t>
            </a:r>
            <a:endParaRPr sz="8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045197" y="2160523"/>
            <a:ext cx="6324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>
                <a:latin typeface="Arial"/>
                <a:cs typeface="Arial"/>
              </a:rPr>
              <a:t>Twisted-</a:t>
            </a:r>
            <a:r>
              <a:rPr sz="800" b="1" spc="-20">
                <a:latin typeface="Arial"/>
                <a:cs typeface="Arial"/>
              </a:rPr>
              <a:t>Pair</a:t>
            </a:r>
            <a:endParaRPr sz="8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069581" y="3227322"/>
            <a:ext cx="15100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>
                <a:latin typeface="Arial"/>
                <a:cs typeface="Arial"/>
              </a:rPr>
              <a:t>Color-</a:t>
            </a:r>
            <a:r>
              <a:rPr sz="800" b="1">
                <a:latin typeface="Arial"/>
                <a:cs typeface="Arial"/>
              </a:rPr>
              <a:t>Coded Plastic </a:t>
            </a:r>
            <a:r>
              <a:rPr sz="800" b="1" spc="-10">
                <a:latin typeface="Arial"/>
                <a:cs typeface="Arial"/>
              </a:rPr>
              <a:t>Insulation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3599307" y="2277998"/>
            <a:ext cx="3748404" cy="950594"/>
            <a:chOff x="3599307" y="2277998"/>
            <a:chExt cx="3748404" cy="950594"/>
          </a:xfrm>
        </p:grpSpPr>
        <p:sp>
          <p:nvSpPr>
            <p:cNvPr id="93" name="object 93"/>
            <p:cNvSpPr/>
            <p:nvPr/>
          </p:nvSpPr>
          <p:spPr>
            <a:xfrm>
              <a:off x="5172455" y="2432303"/>
              <a:ext cx="1952625" cy="291465"/>
            </a:xfrm>
            <a:custGeom>
              <a:avLst/>
              <a:gdLst/>
              <a:ahLst/>
              <a:cxnLst/>
              <a:rect l="l" t="t" r="r" b="b"/>
              <a:pathLst>
                <a:path w="1952625" h="291464">
                  <a:moveTo>
                    <a:pt x="0" y="291083"/>
                  </a:moveTo>
                  <a:lnTo>
                    <a:pt x="38876" y="251149"/>
                  </a:lnTo>
                  <a:lnTo>
                    <a:pt x="77836" y="213416"/>
                  </a:lnTo>
                  <a:lnTo>
                    <a:pt x="116966" y="179831"/>
                  </a:lnTo>
                  <a:lnTo>
                    <a:pt x="156351" y="152343"/>
                  </a:lnTo>
                  <a:lnTo>
                    <a:pt x="196073" y="132898"/>
                  </a:lnTo>
                  <a:lnTo>
                    <a:pt x="236219" y="123443"/>
                  </a:lnTo>
                  <a:lnTo>
                    <a:pt x="276725" y="130358"/>
                  </a:lnTo>
                  <a:lnTo>
                    <a:pt x="317443" y="153359"/>
                  </a:lnTo>
                  <a:lnTo>
                    <a:pt x="358330" y="184403"/>
                  </a:lnTo>
                  <a:lnTo>
                    <a:pt x="399344" y="215448"/>
                  </a:lnTo>
                  <a:lnTo>
                    <a:pt x="440443" y="238449"/>
                  </a:lnTo>
                  <a:lnTo>
                    <a:pt x="481583" y="245363"/>
                  </a:lnTo>
                  <a:lnTo>
                    <a:pt x="516524" y="234078"/>
                  </a:lnTo>
                  <a:lnTo>
                    <a:pt x="550985" y="210129"/>
                  </a:lnTo>
                  <a:lnTo>
                    <a:pt x="585233" y="178583"/>
                  </a:lnTo>
                  <a:lnTo>
                    <a:pt x="619534" y="144504"/>
                  </a:lnTo>
                  <a:lnTo>
                    <a:pt x="654155" y="112958"/>
                  </a:lnTo>
                  <a:lnTo>
                    <a:pt x="689363" y="89009"/>
                  </a:lnTo>
                  <a:lnTo>
                    <a:pt x="725423" y="77723"/>
                  </a:lnTo>
                  <a:lnTo>
                    <a:pt x="763648" y="81491"/>
                  </a:lnTo>
                  <a:lnTo>
                    <a:pt x="803365" y="97416"/>
                  </a:lnTo>
                  <a:lnTo>
                    <a:pt x="843829" y="120671"/>
                  </a:lnTo>
                  <a:lnTo>
                    <a:pt x="884293" y="146432"/>
                  </a:lnTo>
                  <a:lnTo>
                    <a:pt x="924010" y="169874"/>
                  </a:lnTo>
                  <a:lnTo>
                    <a:pt x="962234" y="186172"/>
                  </a:lnTo>
                  <a:lnTo>
                    <a:pt x="998219" y="190499"/>
                  </a:lnTo>
                  <a:lnTo>
                    <a:pt x="1037328" y="176529"/>
                  </a:lnTo>
                  <a:lnTo>
                    <a:pt x="1073347" y="147319"/>
                  </a:lnTo>
                  <a:lnTo>
                    <a:pt x="1107757" y="110489"/>
                  </a:lnTo>
                  <a:lnTo>
                    <a:pt x="1142040" y="73659"/>
                  </a:lnTo>
                  <a:lnTo>
                    <a:pt x="1177678" y="44449"/>
                  </a:lnTo>
                  <a:lnTo>
                    <a:pt x="1216151" y="30479"/>
                  </a:lnTo>
                  <a:lnTo>
                    <a:pt x="1252936" y="34652"/>
                  </a:lnTo>
                  <a:lnTo>
                    <a:pt x="1292094" y="50607"/>
                  </a:lnTo>
                  <a:lnTo>
                    <a:pt x="1332637" y="73707"/>
                  </a:lnTo>
                  <a:lnTo>
                    <a:pt x="1373581" y="99313"/>
                  </a:lnTo>
                  <a:lnTo>
                    <a:pt x="1413938" y="122786"/>
                  </a:lnTo>
                  <a:lnTo>
                    <a:pt x="1452722" y="139488"/>
                  </a:lnTo>
                  <a:lnTo>
                    <a:pt x="1488947" y="144779"/>
                  </a:lnTo>
                  <a:lnTo>
                    <a:pt x="1527280" y="132468"/>
                  </a:lnTo>
                  <a:lnTo>
                    <a:pt x="1562438" y="106228"/>
                  </a:lnTo>
                  <a:lnTo>
                    <a:pt x="1595818" y="72961"/>
                  </a:lnTo>
                  <a:lnTo>
                    <a:pt x="1628817" y="39567"/>
                  </a:lnTo>
                  <a:lnTo>
                    <a:pt x="1662832" y="12946"/>
                  </a:lnTo>
                  <a:lnTo>
                    <a:pt x="1699259" y="0"/>
                  </a:lnTo>
                  <a:lnTo>
                    <a:pt x="1742552" y="1284"/>
                  </a:lnTo>
                  <a:lnTo>
                    <a:pt x="1791603" y="12304"/>
                  </a:lnTo>
                  <a:lnTo>
                    <a:pt x="1841753" y="30098"/>
                  </a:lnTo>
                  <a:lnTo>
                    <a:pt x="1888348" y="51703"/>
                  </a:lnTo>
                  <a:lnTo>
                    <a:pt x="1926731" y="74153"/>
                  </a:lnTo>
                  <a:lnTo>
                    <a:pt x="1952243" y="9448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196840" y="2395727"/>
              <a:ext cx="1953895" cy="295910"/>
            </a:xfrm>
            <a:custGeom>
              <a:avLst/>
              <a:gdLst/>
              <a:ahLst/>
              <a:cxnLst/>
              <a:rect l="l" t="t" r="r" b="b"/>
              <a:pathLst>
                <a:path w="1953895" h="295910">
                  <a:moveTo>
                    <a:pt x="0" y="175259"/>
                  </a:moveTo>
                  <a:lnTo>
                    <a:pt x="45670" y="206932"/>
                  </a:lnTo>
                  <a:lnTo>
                    <a:pt x="91044" y="236615"/>
                  </a:lnTo>
                  <a:lnTo>
                    <a:pt x="135826" y="262318"/>
                  </a:lnTo>
                  <a:lnTo>
                    <a:pt x="179719" y="282052"/>
                  </a:lnTo>
                  <a:lnTo>
                    <a:pt x="222426" y="293828"/>
                  </a:lnTo>
                  <a:lnTo>
                    <a:pt x="263651" y="295655"/>
                  </a:lnTo>
                  <a:lnTo>
                    <a:pt x="301596" y="281234"/>
                  </a:lnTo>
                  <a:lnTo>
                    <a:pt x="337086" y="250895"/>
                  </a:lnTo>
                  <a:lnTo>
                    <a:pt x="371474" y="212597"/>
                  </a:lnTo>
                  <a:lnTo>
                    <a:pt x="406117" y="174300"/>
                  </a:lnTo>
                  <a:lnTo>
                    <a:pt x="442369" y="143961"/>
                  </a:lnTo>
                  <a:lnTo>
                    <a:pt x="481583" y="129539"/>
                  </a:lnTo>
                  <a:lnTo>
                    <a:pt x="518044" y="134125"/>
                  </a:lnTo>
                  <a:lnTo>
                    <a:pt x="556424" y="151107"/>
                  </a:lnTo>
                  <a:lnTo>
                    <a:pt x="596030" y="175526"/>
                  </a:lnTo>
                  <a:lnTo>
                    <a:pt x="636170" y="202425"/>
                  </a:lnTo>
                  <a:lnTo>
                    <a:pt x="676149" y="226844"/>
                  </a:lnTo>
                  <a:lnTo>
                    <a:pt x="715275" y="243826"/>
                  </a:lnTo>
                  <a:lnTo>
                    <a:pt x="752855" y="248411"/>
                  </a:lnTo>
                  <a:lnTo>
                    <a:pt x="789565" y="237379"/>
                  </a:lnTo>
                  <a:lnTo>
                    <a:pt x="825394" y="214084"/>
                  </a:lnTo>
                  <a:lnTo>
                    <a:pt x="860584" y="183430"/>
                  </a:lnTo>
                  <a:lnTo>
                    <a:pt x="895374" y="150325"/>
                  </a:lnTo>
                  <a:lnTo>
                    <a:pt x="930004" y="119671"/>
                  </a:lnTo>
                  <a:lnTo>
                    <a:pt x="964714" y="96376"/>
                  </a:lnTo>
                  <a:lnTo>
                    <a:pt x="999743" y="85343"/>
                  </a:lnTo>
                  <a:lnTo>
                    <a:pt x="1040242" y="91806"/>
                  </a:lnTo>
                  <a:lnTo>
                    <a:pt x="1080911" y="113679"/>
                  </a:lnTo>
                  <a:lnTo>
                    <a:pt x="1121663" y="143255"/>
                  </a:lnTo>
                  <a:lnTo>
                    <a:pt x="1162416" y="172832"/>
                  </a:lnTo>
                  <a:lnTo>
                    <a:pt x="1203085" y="194705"/>
                  </a:lnTo>
                  <a:lnTo>
                    <a:pt x="1243583" y="201167"/>
                  </a:lnTo>
                  <a:lnTo>
                    <a:pt x="1278933" y="190295"/>
                  </a:lnTo>
                  <a:lnTo>
                    <a:pt x="1314389" y="167373"/>
                  </a:lnTo>
                  <a:lnTo>
                    <a:pt x="1349872" y="137146"/>
                  </a:lnTo>
                  <a:lnTo>
                    <a:pt x="1385302" y="104360"/>
                  </a:lnTo>
                  <a:lnTo>
                    <a:pt x="1420599" y="73760"/>
                  </a:lnTo>
                  <a:lnTo>
                    <a:pt x="1455682" y="50092"/>
                  </a:lnTo>
                  <a:lnTo>
                    <a:pt x="1490471" y="38099"/>
                  </a:lnTo>
                  <a:lnTo>
                    <a:pt x="1529968" y="43024"/>
                  </a:lnTo>
                  <a:lnTo>
                    <a:pt x="1569211" y="62258"/>
                  </a:lnTo>
                  <a:lnTo>
                    <a:pt x="1608200" y="88772"/>
                  </a:lnTo>
                  <a:lnTo>
                    <a:pt x="1646935" y="115541"/>
                  </a:lnTo>
                  <a:lnTo>
                    <a:pt x="1685416" y="135537"/>
                  </a:lnTo>
                  <a:lnTo>
                    <a:pt x="1723643" y="141731"/>
                  </a:lnTo>
                  <a:lnTo>
                    <a:pt x="1765772" y="131550"/>
                  </a:lnTo>
                  <a:lnTo>
                    <a:pt x="1811753" y="111082"/>
                  </a:lnTo>
                  <a:lnTo>
                    <a:pt x="1857565" y="84010"/>
                  </a:lnTo>
                  <a:lnTo>
                    <a:pt x="1899186" y="54017"/>
                  </a:lnTo>
                  <a:lnTo>
                    <a:pt x="1932594" y="24786"/>
                  </a:lnTo>
                  <a:lnTo>
                    <a:pt x="1953767" y="0"/>
                  </a:lnTo>
                </a:path>
              </a:pathLst>
            </a:custGeom>
            <a:ln w="38099">
              <a:solidFill>
                <a:srgbClr val="FEB4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150608" y="2287523"/>
              <a:ext cx="91440" cy="114300"/>
            </a:xfrm>
            <a:custGeom>
              <a:avLst/>
              <a:gdLst/>
              <a:ahLst/>
              <a:cxnLst/>
              <a:rect l="l" t="t" r="r" b="b"/>
              <a:pathLst>
                <a:path w="91440" h="114300">
                  <a:moveTo>
                    <a:pt x="0" y="114299"/>
                  </a:moveTo>
                  <a:lnTo>
                    <a:pt x="91439" y="0"/>
                  </a:lnTo>
                </a:path>
              </a:pathLst>
            </a:custGeom>
            <a:ln w="19049">
              <a:solidFill>
                <a:srgbClr val="FEC6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209032" y="2828543"/>
              <a:ext cx="1961514" cy="143510"/>
            </a:xfrm>
            <a:custGeom>
              <a:avLst/>
              <a:gdLst/>
              <a:ahLst/>
              <a:cxnLst/>
              <a:rect l="l" t="t" r="r" b="b"/>
              <a:pathLst>
                <a:path w="1961515" h="143510">
                  <a:moveTo>
                    <a:pt x="0" y="143255"/>
                  </a:moveTo>
                  <a:lnTo>
                    <a:pt x="42008" y="107773"/>
                  </a:lnTo>
                  <a:lnTo>
                    <a:pt x="84102" y="74280"/>
                  </a:lnTo>
                  <a:lnTo>
                    <a:pt x="126110" y="44767"/>
                  </a:lnTo>
                  <a:lnTo>
                    <a:pt x="167865" y="21223"/>
                  </a:lnTo>
                  <a:lnTo>
                    <a:pt x="209197" y="5637"/>
                  </a:lnTo>
                  <a:lnTo>
                    <a:pt x="249935" y="0"/>
                  </a:lnTo>
                  <a:lnTo>
                    <a:pt x="289644" y="10611"/>
                  </a:lnTo>
                  <a:lnTo>
                    <a:pt x="328337" y="37140"/>
                  </a:lnTo>
                  <a:lnTo>
                    <a:pt x="366521" y="71627"/>
                  </a:lnTo>
                  <a:lnTo>
                    <a:pt x="404706" y="106115"/>
                  </a:lnTo>
                  <a:lnTo>
                    <a:pt x="443399" y="132644"/>
                  </a:lnTo>
                  <a:lnTo>
                    <a:pt x="483107" y="143255"/>
                  </a:lnTo>
                  <a:lnTo>
                    <a:pt x="518893" y="135320"/>
                  </a:lnTo>
                  <a:lnTo>
                    <a:pt x="555531" y="114855"/>
                  </a:lnTo>
                  <a:lnTo>
                    <a:pt x="592756" y="86872"/>
                  </a:lnTo>
                  <a:lnTo>
                    <a:pt x="630300" y="56383"/>
                  </a:lnTo>
                  <a:lnTo>
                    <a:pt x="667898" y="28400"/>
                  </a:lnTo>
                  <a:lnTo>
                    <a:pt x="705283" y="7935"/>
                  </a:lnTo>
                  <a:lnTo>
                    <a:pt x="742187" y="0"/>
                  </a:lnTo>
                  <a:lnTo>
                    <a:pt x="779737" y="7202"/>
                  </a:lnTo>
                  <a:lnTo>
                    <a:pt x="817712" y="26827"/>
                  </a:lnTo>
                  <a:lnTo>
                    <a:pt x="855794" y="53944"/>
                  </a:lnTo>
                  <a:lnTo>
                    <a:pt x="893663" y="83620"/>
                  </a:lnTo>
                  <a:lnTo>
                    <a:pt x="930999" y="110923"/>
                  </a:lnTo>
                  <a:lnTo>
                    <a:pt x="967482" y="130921"/>
                  </a:lnTo>
                  <a:lnTo>
                    <a:pt x="1002791" y="138683"/>
                  </a:lnTo>
                  <a:lnTo>
                    <a:pt x="1042923" y="128411"/>
                  </a:lnTo>
                  <a:lnTo>
                    <a:pt x="1081531" y="102728"/>
                  </a:lnTo>
                  <a:lnTo>
                    <a:pt x="1119377" y="69341"/>
                  </a:lnTo>
                  <a:lnTo>
                    <a:pt x="1157223" y="35955"/>
                  </a:lnTo>
                  <a:lnTo>
                    <a:pt x="1195831" y="10272"/>
                  </a:lnTo>
                  <a:lnTo>
                    <a:pt x="1235963" y="0"/>
                  </a:lnTo>
                  <a:lnTo>
                    <a:pt x="1271993" y="7522"/>
                  </a:lnTo>
                  <a:lnTo>
                    <a:pt x="1309222" y="26961"/>
                  </a:lnTo>
                  <a:lnTo>
                    <a:pt x="1347171" y="53624"/>
                  </a:lnTo>
                  <a:lnTo>
                    <a:pt x="1385360" y="82820"/>
                  </a:lnTo>
                  <a:lnTo>
                    <a:pt x="1423309" y="109856"/>
                  </a:lnTo>
                  <a:lnTo>
                    <a:pt x="1460538" y="130042"/>
                  </a:lnTo>
                  <a:lnTo>
                    <a:pt x="1496567" y="138683"/>
                  </a:lnTo>
                  <a:lnTo>
                    <a:pt x="1535803" y="130591"/>
                  </a:lnTo>
                  <a:lnTo>
                    <a:pt x="1573219" y="107978"/>
                  </a:lnTo>
                  <a:lnTo>
                    <a:pt x="1609534" y="77914"/>
                  </a:lnTo>
                  <a:lnTo>
                    <a:pt x="1645468" y="47469"/>
                  </a:lnTo>
                  <a:lnTo>
                    <a:pt x="1681741" y="23713"/>
                  </a:lnTo>
                  <a:lnTo>
                    <a:pt x="1719071" y="13715"/>
                  </a:lnTo>
                  <a:lnTo>
                    <a:pt x="1761786" y="19769"/>
                  </a:lnTo>
                  <a:lnTo>
                    <a:pt x="1809326" y="35729"/>
                  </a:lnTo>
                  <a:lnTo>
                    <a:pt x="1857374" y="58292"/>
                  </a:lnTo>
                  <a:lnTo>
                    <a:pt x="1901613" y="84158"/>
                  </a:lnTo>
                  <a:lnTo>
                    <a:pt x="1937723" y="110024"/>
                  </a:lnTo>
                  <a:lnTo>
                    <a:pt x="1961387" y="13258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248655" y="2823971"/>
              <a:ext cx="1961514" cy="144780"/>
            </a:xfrm>
            <a:custGeom>
              <a:avLst/>
              <a:gdLst/>
              <a:ahLst/>
              <a:cxnLst/>
              <a:rect l="l" t="t" r="r" b="b"/>
              <a:pathLst>
                <a:path w="1961515" h="144780">
                  <a:moveTo>
                    <a:pt x="0" y="0"/>
                  </a:moveTo>
                  <a:lnTo>
                    <a:pt x="42008" y="35595"/>
                  </a:lnTo>
                  <a:lnTo>
                    <a:pt x="84102" y="69370"/>
                  </a:lnTo>
                  <a:lnTo>
                    <a:pt x="126110" y="99250"/>
                  </a:lnTo>
                  <a:lnTo>
                    <a:pt x="167865" y="123161"/>
                  </a:lnTo>
                  <a:lnTo>
                    <a:pt x="209197" y="139029"/>
                  </a:lnTo>
                  <a:lnTo>
                    <a:pt x="249935" y="144779"/>
                  </a:lnTo>
                  <a:lnTo>
                    <a:pt x="289644" y="134055"/>
                  </a:lnTo>
                  <a:lnTo>
                    <a:pt x="328337" y="107244"/>
                  </a:lnTo>
                  <a:lnTo>
                    <a:pt x="366521" y="72389"/>
                  </a:lnTo>
                  <a:lnTo>
                    <a:pt x="404706" y="37535"/>
                  </a:lnTo>
                  <a:lnTo>
                    <a:pt x="443399" y="10724"/>
                  </a:lnTo>
                  <a:lnTo>
                    <a:pt x="483107" y="0"/>
                  </a:lnTo>
                  <a:lnTo>
                    <a:pt x="518897" y="7939"/>
                  </a:lnTo>
                  <a:lnTo>
                    <a:pt x="555566" y="28436"/>
                  </a:lnTo>
                  <a:lnTo>
                    <a:pt x="592875" y="56503"/>
                  </a:lnTo>
                  <a:lnTo>
                    <a:pt x="630584" y="87156"/>
                  </a:lnTo>
                  <a:lnTo>
                    <a:pt x="668453" y="115410"/>
                  </a:lnTo>
                  <a:lnTo>
                    <a:pt x="706242" y="136280"/>
                  </a:lnTo>
                  <a:lnTo>
                    <a:pt x="743711" y="144779"/>
                  </a:lnTo>
                  <a:lnTo>
                    <a:pt x="780696" y="137013"/>
                  </a:lnTo>
                  <a:lnTo>
                    <a:pt x="818268" y="116983"/>
                  </a:lnTo>
                  <a:lnTo>
                    <a:pt x="856079" y="89596"/>
                  </a:lnTo>
                  <a:lnTo>
                    <a:pt x="893783" y="59755"/>
                  </a:lnTo>
                  <a:lnTo>
                    <a:pt x="931035" y="32368"/>
                  </a:lnTo>
                  <a:lnTo>
                    <a:pt x="967486" y="12338"/>
                  </a:lnTo>
                  <a:lnTo>
                    <a:pt x="1002791" y="4571"/>
                  </a:lnTo>
                  <a:lnTo>
                    <a:pt x="1042923" y="14957"/>
                  </a:lnTo>
                  <a:lnTo>
                    <a:pt x="1081531" y="40922"/>
                  </a:lnTo>
                  <a:lnTo>
                    <a:pt x="1119377" y="74675"/>
                  </a:lnTo>
                  <a:lnTo>
                    <a:pt x="1157223" y="108429"/>
                  </a:lnTo>
                  <a:lnTo>
                    <a:pt x="1195831" y="134394"/>
                  </a:lnTo>
                  <a:lnTo>
                    <a:pt x="1235963" y="144779"/>
                  </a:lnTo>
                  <a:lnTo>
                    <a:pt x="1271993" y="137173"/>
                  </a:lnTo>
                  <a:lnTo>
                    <a:pt x="1309222" y="117516"/>
                  </a:lnTo>
                  <a:lnTo>
                    <a:pt x="1347171" y="90555"/>
                  </a:lnTo>
                  <a:lnTo>
                    <a:pt x="1385360" y="61035"/>
                  </a:lnTo>
                  <a:lnTo>
                    <a:pt x="1423309" y="33701"/>
                  </a:lnTo>
                  <a:lnTo>
                    <a:pt x="1460538" y="13298"/>
                  </a:lnTo>
                  <a:lnTo>
                    <a:pt x="1496567" y="4571"/>
                  </a:lnTo>
                  <a:lnTo>
                    <a:pt x="1535803" y="12664"/>
                  </a:lnTo>
                  <a:lnTo>
                    <a:pt x="1573219" y="35277"/>
                  </a:lnTo>
                  <a:lnTo>
                    <a:pt x="1609534" y="65341"/>
                  </a:lnTo>
                  <a:lnTo>
                    <a:pt x="1645468" y="95786"/>
                  </a:lnTo>
                  <a:lnTo>
                    <a:pt x="1681741" y="119542"/>
                  </a:lnTo>
                  <a:lnTo>
                    <a:pt x="1719071" y="129539"/>
                  </a:lnTo>
                  <a:lnTo>
                    <a:pt x="1761786" y="123486"/>
                  </a:lnTo>
                  <a:lnTo>
                    <a:pt x="1809326" y="107526"/>
                  </a:lnTo>
                  <a:lnTo>
                    <a:pt x="1857374" y="84962"/>
                  </a:lnTo>
                  <a:lnTo>
                    <a:pt x="1901613" y="59097"/>
                  </a:lnTo>
                  <a:lnTo>
                    <a:pt x="1937723" y="33231"/>
                  </a:lnTo>
                  <a:lnTo>
                    <a:pt x="1961387" y="10667"/>
                  </a:lnTo>
                </a:path>
              </a:pathLst>
            </a:custGeom>
            <a:ln w="38099">
              <a:solidFill>
                <a:srgbClr val="D401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206996" y="2734055"/>
              <a:ext cx="102235" cy="104139"/>
            </a:xfrm>
            <a:custGeom>
              <a:avLst/>
              <a:gdLst/>
              <a:ahLst/>
              <a:cxnLst/>
              <a:rect l="l" t="t" r="r" b="b"/>
              <a:pathLst>
                <a:path w="102234" h="104139">
                  <a:moveTo>
                    <a:pt x="0" y="103631"/>
                  </a:moveTo>
                  <a:lnTo>
                    <a:pt x="102107" y="0"/>
                  </a:lnTo>
                </a:path>
              </a:pathLst>
            </a:custGeom>
            <a:ln w="19049">
              <a:solidFill>
                <a:srgbClr val="FEC6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236464" y="2618231"/>
              <a:ext cx="1963420" cy="143510"/>
            </a:xfrm>
            <a:custGeom>
              <a:avLst/>
              <a:gdLst/>
              <a:ahLst/>
              <a:cxnLst/>
              <a:rect l="l" t="t" r="r" b="b"/>
              <a:pathLst>
                <a:path w="1963420" h="143510">
                  <a:moveTo>
                    <a:pt x="0" y="143255"/>
                  </a:moveTo>
                  <a:lnTo>
                    <a:pt x="42650" y="107773"/>
                  </a:lnTo>
                  <a:lnTo>
                    <a:pt x="85174" y="74280"/>
                  </a:lnTo>
                  <a:lnTo>
                    <a:pt x="127444" y="44767"/>
                  </a:lnTo>
                  <a:lnTo>
                    <a:pt x="169333" y="21223"/>
                  </a:lnTo>
                  <a:lnTo>
                    <a:pt x="210714" y="5637"/>
                  </a:lnTo>
                  <a:lnTo>
                    <a:pt x="251459" y="0"/>
                  </a:lnTo>
                  <a:lnTo>
                    <a:pt x="291062" y="10611"/>
                  </a:lnTo>
                  <a:lnTo>
                    <a:pt x="329522" y="37140"/>
                  </a:lnTo>
                  <a:lnTo>
                    <a:pt x="367474" y="71627"/>
                  </a:lnTo>
                  <a:lnTo>
                    <a:pt x="405553" y="106115"/>
                  </a:lnTo>
                  <a:lnTo>
                    <a:pt x="444394" y="132644"/>
                  </a:lnTo>
                  <a:lnTo>
                    <a:pt x="484631" y="143255"/>
                  </a:lnTo>
                  <a:lnTo>
                    <a:pt x="520337" y="135320"/>
                  </a:lnTo>
                  <a:lnTo>
                    <a:pt x="556788" y="114855"/>
                  </a:lnTo>
                  <a:lnTo>
                    <a:pt x="593800" y="86872"/>
                  </a:lnTo>
                  <a:lnTo>
                    <a:pt x="631184" y="56383"/>
                  </a:lnTo>
                  <a:lnTo>
                    <a:pt x="668756" y="28400"/>
                  </a:lnTo>
                  <a:lnTo>
                    <a:pt x="706327" y="7935"/>
                  </a:lnTo>
                  <a:lnTo>
                    <a:pt x="743711" y="0"/>
                  </a:lnTo>
                  <a:lnTo>
                    <a:pt x="781181" y="7682"/>
                  </a:lnTo>
                  <a:lnTo>
                    <a:pt x="818970" y="27494"/>
                  </a:lnTo>
                  <a:lnTo>
                    <a:pt x="856838" y="54584"/>
                  </a:lnTo>
                  <a:lnTo>
                    <a:pt x="894547" y="84099"/>
                  </a:lnTo>
                  <a:lnTo>
                    <a:pt x="931857" y="111189"/>
                  </a:lnTo>
                  <a:lnTo>
                    <a:pt x="968526" y="131001"/>
                  </a:lnTo>
                  <a:lnTo>
                    <a:pt x="1004315" y="138683"/>
                  </a:lnTo>
                  <a:lnTo>
                    <a:pt x="1044447" y="128411"/>
                  </a:lnTo>
                  <a:lnTo>
                    <a:pt x="1083055" y="102728"/>
                  </a:lnTo>
                  <a:lnTo>
                    <a:pt x="1120901" y="69341"/>
                  </a:lnTo>
                  <a:lnTo>
                    <a:pt x="1158747" y="35955"/>
                  </a:lnTo>
                  <a:lnTo>
                    <a:pt x="1197355" y="10272"/>
                  </a:lnTo>
                  <a:lnTo>
                    <a:pt x="1237487" y="0"/>
                  </a:lnTo>
                  <a:lnTo>
                    <a:pt x="1279115" y="10167"/>
                  </a:lnTo>
                  <a:lnTo>
                    <a:pt x="1322606" y="35616"/>
                  </a:lnTo>
                  <a:lnTo>
                    <a:pt x="1367027" y="68770"/>
                  </a:lnTo>
                  <a:lnTo>
                    <a:pt x="1411449" y="102051"/>
                  </a:lnTo>
                  <a:lnTo>
                    <a:pt x="1454940" y="127881"/>
                  </a:lnTo>
                  <a:lnTo>
                    <a:pt x="1496567" y="138683"/>
                  </a:lnTo>
                  <a:lnTo>
                    <a:pt x="1535916" y="130704"/>
                  </a:lnTo>
                  <a:lnTo>
                    <a:pt x="1573614" y="108373"/>
                  </a:lnTo>
                  <a:lnTo>
                    <a:pt x="1610296" y="78676"/>
                  </a:lnTo>
                  <a:lnTo>
                    <a:pt x="1646597" y="48598"/>
                  </a:lnTo>
                  <a:lnTo>
                    <a:pt x="1683152" y="25124"/>
                  </a:lnTo>
                  <a:lnTo>
                    <a:pt x="1720595" y="15239"/>
                  </a:lnTo>
                  <a:lnTo>
                    <a:pt x="1763310" y="20764"/>
                  </a:lnTo>
                  <a:lnTo>
                    <a:pt x="1810850" y="36575"/>
                  </a:lnTo>
                  <a:lnTo>
                    <a:pt x="1858898" y="59245"/>
                  </a:lnTo>
                  <a:lnTo>
                    <a:pt x="1903137" y="85343"/>
                  </a:lnTo>
                  <a:lnTo>
                    <a:pt x="1939247" y="111442"/>
                  </a:lnTo>
                  <a:lnTo>
                    <a:pt x="1962911" y="134111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276088" y="2615183"/>
              <a:ext cx="1963420" cy="143510"/>
            </a:xfrm>
            <a:custGeom>
              <a:avLst/>
              <a:gdLst/>
              <a:ahLst/>
              <a:cxnLst/>
              <a:rect l="l" t="t" r="r" b="b"/>
              <a:pathLst>
                <a:path w="1963420" h="143510">
                  <a:moveTo>
                    <a:pt x="0" y="0"/>
                  </a:moveTo>
                  <a:lnTo>
                    <a:pt x="42650" y="35482"/>
                  </a:lnTo>
                  <a:lnTo>
                    <a:pt x="85174" y="68975"/>
                  </a:lnTo>
                  <a:lnTo>
                    <a:pt x="127444" y="98488"/>
                  </a:lnTo>
                  <a:lnTo>
                    <a:pt x="169333" y="122032"/>
                  </a:lnTo>
                  <a:lnTo>
                    <a:pt x="210714" y="137618"/>
                  </a:lnTo>
                  <a:lnTo>
                    <a:pt x="251459" y="143255"/>
                  </a:lnTo>
                  <a:lnTo>
                    <a:pt x="291062" y="132644"/>
                  </a:lnTo>
                  <a:lnTo>
                    <a:pt x="329522" y="106115"/>
                  </a:lnTo>
                  <a:lnTo>
                    <a:pt x="367474" y="71627"/>
                  </a:lnTo>
                  <a:lnTo>
                    <a:pt x="405553" y="37140"/>
                  </a:lnTo>
                  <a:lnTo>
                    <a:pt x="444394" y="10611"/>
                  </a:lnTo>
                  <a:lnTo>
                    <a:pt x="484631" y="0"/>
                  </a:lnTo>
                  <a:lnTo>
                    <a:pt x="520337" y="7935"/>
                  </a:lnTo>
                  <a:lnTo>
                    <a:pt x="556788" y="28400"/>
                  </a:lnTo>
                  <a:lnTo>
                    <a:pt x="593800" y="56383"/>
                  </a:lnTo>
                  <a:lnTo>
                    <a:pt x="631184" y="86872"/>
                  </a:lnTo>
                  <a:lnTo>
                    <a:pt x="668756" y="114855"/>
                  </a:lnTo>
                  <a:lnTo>
                    <a:pt x="706327" y="135320"/>
                  </a:lnTo>
                  <a:lnTo>
                    <a:pt x="743711" y="143255"/>
                  </a:lnTo>
                  <a:lnTo>
                    <a:pt x="781181" y="135573"/>
                  </a:lnTo>
                  <a:lnTo>
                    <a:pt x="818970" y="115761"/>
                  </a:lnTo>
                  <a:lnTo>
                    <a:pt x="856838" y="88671"/>
                  </a:lnTo>
                  <a:lnTo>
                    <a:pt x="894547" y="59156"/>
                  </a:lnTo>
                  <a:lnTo>
                    <a:pt x="931857" y="32066"/>
                  </a:lnTo>
                  <a:lnTo>
                    <a:pt x="968526" y="12254"/>
                  </a:lnTo>
                  <a:lnTo>
                    <a:pt x="1004315" y="4571"/>
                  </a:lnTo>
                  <a:lnTo>
                    <a:pt x="1044447" y="14844"/>
                  </a:lnTo>
                  <a:lnTo>
                    <a:pt x="1083055" y="40527"/>
                  </a:lnTo>
                  <a:lnTo>
                    <a:pt x="1120901" y="73913"/>
                  </a:lnTo>
                  <a:lnTo>
                    <a:pt x="1158747" y="107300"/>
                  </a:lnTo>
                  <a:lnTo>
                    <a:pt x="1197355" y="132983"/>
                  </a:lnTo>
                  <a:lnTo>
                    <a:pt x="1237487" y="143255"/>
                  </a:lnTo>
                  <a:lnTo>
                    <a:pt x="1279115" y="133088"/>
                  </a:lnTo>
                  <a:lnTo>
                    <a:pt x="1322606" y="107639"/>
                  </a:lnTo>
                  <a:lnTo>
                    <a:pt x="1367027" y="74485"/>
                  </a:lnTo>
                  <a:lnTo>
                    <a:pt x="1411449" y="41204"/>
                  </a:lnTo>
                  <a:lnTo>
                    <a:pt x="1454940" y="15374"/>
                  </a:lnTo>
                  <a:lnTo>
                    <a:pt x="1496567" y="4571"/>
                  </a:lnTo>
                  <a:lnTo>
                    <a:pt x="1536445" y="12657"/>
                  </a:lnTo>
                  <a:lnTo>
                    <a:pt x="1574291" y="35221"/>
                  </a:lnTo>
                  <a:lnTo>
                    <a:pt x="1610867" y="65150"/>
                  </a:lnTo>
                  <a:lnTo>
                    <a:pt x="1646935" y="95334"/>
                  </a:lnTo>
                  <a:lnTo>
                    <a:pt x="1683257" y="118660"/>
                  </a:lnTo>
                  <a:lnTo>
                    <a:pt x="1720595" y="128015"/>
                  </a:lnTo>
                  <a:lnTo>
                    <a:pt x="1763310" y="122491"/>
                  </a:lnTo>
                  <a:lnTo>
                    <a:pt x="1810850" y="106679"/>
                  </a:lnTo>
                  <a:lnTo>
                    <a:pt x="1858898" y="84010"/>
                  </a:lnTo>
                  <a:lnTo>
                    <a:pt x="1903137" y="57911"/>
                  </a:lnTo>
                  <a:lnTo>
                    <a:pt x="1939247" y="31813"/>
                  </a:lnTo>
                  <a:lnTo>
                    <a:pt x="1962911" y="9143"/>
                  </a:lnTo>
                </a:path>
              </a:pathLst>
            </a:custGeom>
            <a:ln w="38099">
              <a:solidFill>
                <a:srgbClr val="1584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235952" y="2523743"/>
              <a:ext cx="102235" cy="105410"/>
            </a:xfrm>
            <a:custGeom>
              <a:avLst/>
              <a:gdLst/>
              <a:ahLst/>
              <a:cxnLst/>
              <a:rect l="l" t="t" r="r" b="b"/>
              <a:pathLst>
                <a:path w="102234" h="105410">
                  <a:moveTo>
                    <a:pt x="0" y="105155"/>
                  </a:moveTo>
                  <a:lnTo>
                    <a:pt x="102107" y="0"/>
                  </a:lnTo>
                </a:path>
              </a:pathLst>
            </a:custGeom>
            <a:ln w="19049">
              <a:solidFill>
                <a:srgbClr val="FEC6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169408" y="2822447"/>
              <a:ext cx="2004060" cy="387350"/>
            </a:xfrm>
            <a:custGeom>
              <a:avLst/>
              <a:gdLst/>
              <a:ahLst/>
              <a:cxnLst/>
              <a:rect l="l" t="t" r="r" b="b"/>
              <a:pathLst>
                <a:path w="2004059" h="387350">
                  <a:moveTo>
                    <a:pt x="0" y="141731"/>
                  </a:moveTo>
                  <a:lnTo>
                    <a:pt x="46531" y="111696"/>
                  </a:lnTo>
                  <a:lnTo>
                    <a:pt x="92851" y="83819"/>
                  </a:lnTo>
                  <a:lnTo>
                    <a:pt x="138493" y="60007"/>
                  </a:lnTo>
                  <a:lnTo>
                    <a:pt x="182992" y="42163"/>
                  </a:lnTo>
                  <a:lnTo>
                    <a:pt x="225883" y="32194"/>
                  </a:lnTo>
                  <a:lnTo>
                    <a:pt x="266699" y="32003"/>
                  </a:lnTo>
                  <a:lnTo>
                    <a:pt x="304941" y="47723"/>
                  </a:lnTo>
                  <a:lnTo>
                    <a:pt x="339964" y="79022"/>
                  </a:lnTo>
                  <a:lnTo>
                    <a:pt x="373379" y="118109"/>
                  </a:lnTo>
                  <a:lnTo>
                    <a:pt x="406795" y="157197"/>
                  </a:lnTo>
                  <a:lnTo>
                    <a:pt x="441818" y="188496"/>
                  </a:lnTo>
                  <a:lnTo>
                    <a:pt x="480059" y="204215"/>
                  </a:lnTo>
                  <a:lnTo>
                    <a:pt x="516213" y="201021"/>
                  </a:lnTo>
                  <a:lnTo>
                    <a:pt x="554873" y="185563"/>
                  </a:lnTo>
                  <a:lnTo>
                    <a:pt x="595186" y="162748"/>
                  </a:lnTo>
                  <a:lnTo>
                    <a:pt x="636298" y="137479"/>
                  </a:lnTo>
                  <a:lnTo>
                    <a:pt x="677358" y="114664"/>
                  </a:lnTo>
                  <a:lnTo>
                    <a:pt x="717510" y="99206"/>
                  </a:lnTo>
                  <a:lnTo>
                    <a:pt x="755903" y="96011"/>
                  </a:lnTo>
                  <a:lnTo>
                    <a:pt x="791791" y="108350"/>
                  </a:lnTo>
                  <a:lnTo>
                    <a:pt x="826532" y="132952"/>
                  </a:lnTo>
                  <a:lnTo>
                    <a:pt x="860473" y="164911"/>
                  </a:lnTo>
                  <a:lnTo>
                    <a:pt x="893961" y="199324"/>
                  </a:lnTo>
                  <a:lnTo>
                    <a:pt x="927342" y="231283"/>
                  </a:lnTo>
                  <a:lnTo>
                    <a:pt x="960964" y="255885"/>
                  </a:lnTo>
                  <a:lnTo>
                    <a:pt x="995171" y="268223"/>
                  </a:lnTo>
                  <a:lnTo>
                    <a:pt x="1036538" y="263172"/>
                  </a:lnTo>
                  <a:lnTo>
                    <a:pt x="1078201" y="242541"/>
                  </a:lnTo>
                  <a:lnTo>
                    <a:pt x="1119949" y="214121"/>
                  </a:lnTo>
                  <a:lnTo>
                    <a:pt x="1161570" y="185702"/>
                  </a:lnTo>
                  <a:lnTo>
                    <a:pt x="1202852" y="165071"/>
                  </a:lnTo>
                  <a:lnTo>
                    <a:pt x="1243583" y="160019"/>
                  </a:lnTo>
                  <a:lnTo>
                    <a:pt x="1313448" y="196427"/>
                  </a:lnTo>
                  <a:lnTo>
                    <a:pt x="1347953" y="227960"/>
                  </a:lnTo>
                  <a:lnTo>
                    <a:pt x="1382245" y="262052"/>
                  </a:lnTo>
                  <a:lnTo>
                    <a:pt x="1416378" y="293958"/>
                  </a:lnTo>
                  <a:lnTo>
                    <a:pt x="1450403" y="318933"/>
                  </a:lnTo>
                  <a:lnTo>
                    <a:pt x="1484375" y="332231"/>
                  </a:lnTo>
                  <a:lnTo>
                    <a:pt x="1524211" y="328831"/>
                  </a:lnTo>
                  <a:lnTo>
                    <a:pt x="1564301" y="311121"/>
                  </a:lnTo>
                  <a:lnTo>
                    <a:pt x="1604390" y="286130"/>
                  </a:lnTo>
                  <a:lnTo>
                    <a:pt x="1644226" y="260886"/>
                  </a:lnTo>
                  <a:lnTo>
                    <a:pt x="1683554" y="242414"/>
                  </a:lnTo>
                  <a:lnTo>
                    <a:pt x="1722119" y="237743"/>
                  </a:lnTo>
                  <a:lnTo>
                    <a:pt x="1763373" y="248912"/>
                  </a:lnTo>
                  <a:lnTo>
                    <a:pt x="1808310" y="270707"/>
                  </a:lnTo>
                  <a:lnTo>
                    <a:pt x="1852993" y="299275"/>
                  </a:lnTo>
                  <a:lnTo>
                    <a:pt x="1893485" y="330764"/>
                  </a:lnTo>
                  <a:lnTo>
                    <a:pt x="1925849" y="361322"/>
                  </a:lnTo>
                  <a:lnTo>
                    <a:pt x="1946147" y="387095"/>
                  </a:lnTo>
                </a:path>
                <a:path w="2004059" h="387350">
                  <a:moveTo>
                    <a:pt x="59435" y="0"/>
                  </a:moveTo>
                  <a:lnTo>
                    <a:pt x="96908" y="40816"/>
                  </a:lnTo>
                  <a:lnTo>
                    <a:pt x="134676" y="79643"/>
                  </a:lnTo>
                  <a:lnTo>
                    <a:pt x="172783" y="114490"/>
                  </a:lnTo>
                  <a:lnTo>
                    <a:pt x="211271" y="143368"/>
                  </a:lnTo>
                  <a:lnTo>
                    <a:pt x="250182" y="164288"/>
                  </a:lnTo>
                  <a:lnTo>
                    <a:pt x="289559" y="175259"/>
                  </a:lnTo>
                  <a:lnTo>
                    <a:pt x="330510" y="169869"/>
                  </a:lnTo>
                  <a:lnTo>
                    <a:pt x="372307" y="148392"/>
                  </a:lnTo>
                  <a:lnTo>
                    <a:pt x="414527" y="118871"/>
                  </a:lnTo>
                  <a:lnTo>
                    <a:pt x="456748" y="89351"/>
                  </a:lnTo>
                  <a:lnTo>
                    <a:pt x="498545" y="67874"/>
                  </a:lnTo>
                  <a:lnTo>
                    <a:pt x="539495" y="62483"/>
                  </a:lnTo>
                  <a:lnTo>
                    <a:pt x="574103" y="74995"/>
                  </a:lnTo>
                  <a:lnTo>
                    <a:pt x="607724" y="100064"/>
                  </a:lnTo>
                  <a:lnTo>
                    <a:pt x="640866" y="132703"/>
                  </a:lnTo>
                  <a:lnTo>
                    <a:pt x="674034" y="167928"/>
                  </a:lnTo>
                  <a:lnTo>
                    <a:pt x="707735" y="200754"/>
                  </a:lnTo>
                  <a:lnTo>
                    <a:pt x="742476" y="226196"/>
                  </a:lnTo>
                  <a:lnTo>
                    <a:pt x="778763" y="239267"/>
                  </a:lnTo>
                  <a:lnTo>
                    <a:pt x="816677" y="236806"/>
                  </a:lnTo>
                  <a:lnTo>
                    <a:pt x="856643" y="222188"/>
                  </a:lnTo>
                  <a:lnTo>
                    <a:pt x="897729" y="200239"/>
                  </a:lnTo>
                  <a:lnTo>
                    <a:pt x="939001" y="175784"/>
                  </a:lnTo>
                  <a:lnTo>
                    <a:pt x="979527" y="153648"/>
                  </a:lnTo>
                  <a:lnTo>
                    <a:pt x="1018374" y="138657"/>
                  </a:lnTo>
                  <a:lnTo>
                    <a:pt x="1054607" y="135635"/>
                  </a:lnTo>
                  <a:lnTo>
                    <a:pt x="1092736" y="151017"/>
                  </a:lnTo>
                  <a:lnTo>
                    <a:pt x="1127477" y="181468"/>
                  </a:lnTo>
                  <a:lnTo>
                    <a:pt x="1160525" y="219455"/>
                  </a:lnTo>
                  <a:lnTo>
                    <a:pt x="1193574" y="257443"/>
                  </a:lnTo>
                  <a:lnTo>
                    <a:pt x="1228315" y="287894"/>
                  </a:lnTo>
                  <a:lnTo>
                    <a:pt x="1266443" y="303275"/>
                  </a:lnTo>
                  <a:lnTo>
                    <a:pt x="1303482" y="300494"/>
                  </a:lnTo>
                  <a:lnTo>
                    <a:pt x="1343292" y="286063"/>
                  </a:lnTo>
                  <a:lnTo>
                    <a:pt x="1384729" y="264567"/>
                  </a:lnTo>
                  <a:lnTo>
                    <a:pt x="1426646" y="240592"/>
                  </a:lnTo>
                  <a:lnTo>
                    <a:pt x="1467896" y="218722"/>
                  </a:lnTo>
                  <a:lnTo>
                    <a:pt x="1507333" y="203545"/>
                  </a:lnTo>
                  <a:lnTo>
                    <a:pt x="1543811" y="199643"/>
                  </a:lnTo>
                  <a:lnTo>
                    <a:pt x="1581164" y="212732"/>
                  </a:lnTo>
                  <a:lnTo>
                    <a:pt x="1615044" y="239832"/>
                  </a:lnTo>
                  <a:lnTo>
                    <a:pt x="1647062" y="274129"/>
                  </a:lnTo>
                  <a:lnTo>
                    <a:pt x="1678827" y="308807"/>
                  </a:lnTo>
                  <a:lnTo>
                    <a:pt x="1711945" y="337050"/>
                  </a:lnTo>
                  <a:lnTo>
                    <a:pt x="1748027" y="352043"/>
                  </a:lnTo>
                  <a:lnTo>
                    <a:pt x="1791440" y="351747"/>
                  </a:lnTo>
                  <a:lnTo>
                    <a:pt x="1840822" y="342053"/>
                  </a:lnTo>
                  <a:lnTo>
                    <a:pt x="1891474" y="325754"/>
                  </a:lnTo>
                  <a:lnTo>
                    <a:pt x="1938697" y="305646"/>
                  </a:lnTo>
                  <a:lnTo>
                    <a:pt x="1977792" y="284522"/>
                  </a:lnTo>
                  <a:lnTo>
                    <a:pt x="2004059" y="265175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170420" y="3002279"/>
              <a:ext cx="114300" cy="91440"/>
            </a:xfrm>
            <a:custGeom>
              <a:avLst/>
              <a:gdLst/>
              <a:ahLst/>
              <a:cxnLst/>
              <a:rect l="l" t="t" r="r" b="b"/>
              <a:pathLst>
                <a:path w="114300" h="91439">
                  <a:moveTo>
                    <a:pt x="0" y="91439"/>
                  </a:moveTo>
                  <a:lnTo>
                    <a:pt x="114299" y="0"/>
                  </a:lnTo>
                </a:path>
              </a:pathLst>
            </a:custGeom>
            <a:ln w="19049">
              <a:solidFill>
                <a:srgbClr val="FEC6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08832" y="2464307"/>
              <a:ext cx="2181224" cy="61760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608832" y="2464307"/>
              <a:ext cx="2158365" cy="582295"/>
            </a:xfrm>
            <a:custGeom>
              <a:avLst/>
              <a:gdLst/>
              <a:ahLst/>
              <a:cxnLst/>
              <a:rect l="l" t="t" r="r" b="b"/>
              <a:pathLst>
                <a:path w="2158365" h="582294">
                  <a:moveTo>
                    <a:pt x="0" y="0"/>
                  </a:moveTo>
                  <a:lnTo>
                    <a:pt x="0" y="582167"/>
                  </a:lnTo>
                  <a:lnTo>
                    <a:pt x="2157983" y="582167"/>
                  </a:lnTo>
                  <a:lnTo>
                    <a:pt x="2157983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1885188" y="2751963"/>
            <a:ext cx="1347470" cy="349885"/>
            <a:chOff x="1885188" y="2751963"/>
            <a:chExt cx="1347470" cy="349885"/>
          </a:xfrm>
        </p:grpSpPr>
        <p:pic>
          <p:nvPicPr>
            <p:cNvPr id="107" name="object 10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3724" y="2839212"/>
              <a:ext cx="868679" cy="18135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2363724" y="2837688"/>
              <a:ext cx="855344" cy="158750"/>
            </a:xfrm>
            <a:custGeom>
              <a:avLst/>
              <a:gdLst/>
              <a:ahLst/>
              <a:cxnLst/>
              <a:rect l="l" t="t" r="r" b="b"/>
              <a:pathLst>
                <a:path w="855344" h="158750">
                  <a:moveTo>
                    <a:pt x="0" y="0"/>
                  </a:moveTo>
                  <a:lnTo>
                    <a:pt x="0" y="158495"/>
                  </a:lnTo>
                  <a:lnTo>
                    <a:pt x="854963" y="158495"/>
                  </a:lnTo>
                  <a:lnTo>
                    <a:pt x="854963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00428" y="2751963"/>
              <a:ext cx="498728" cy="349757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900428" y="2761488"/>
              <a:ext cx="463550" cy="330835"/>
            </a:xfrm>
            <a:custGeom>
              <a:avLst/>
              <a:gdLst/>
              <a:ahLst/>
              <a:cxnLst/>
              <a:rect l="l" t="t" r="r" b="b"/>
              <a:pathLst>
                <a:path w="463550" h="330835">
                  <a:moveTo>
                    <a:pt x="0" y="0"/>
                  </a:moveTo>
                  <a:lnTo>
                    <a:pt x="0" y="330707"/>
                  </a:lnTo>
                  <a:lnTo>
                    <a:pt x="463295" y="330707"/>
                  </a:lnTo>
                  <a:lnTo>
                    <a:pt x="463295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98904" y="2980944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463" y="0"/>
                  </a:lnTo>
                </a:path>
              </a:pathLst>
            </a:custGeom>
            <a:ln w="1904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85188" y="2956560"/>
              <a:ext cx="285115" cy="0"/>
            </a:xfrm>
            <a:custGeom>
              <a:avLst/>
              <a:gdLst/>
              <a:ahLst/>
              <a:cxnLst/>
              <a:rect l="l" t="t" r="r" b="b"/>
              <a:pathLst>
                <a:path w="285114">
                  <a:moveTo>
                    <a:pt x="0" y="0"/>
                  </a:moveTo>
                  <a:lnTo>
                    <a:pt x="28498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898904" y="2930652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463" y="0"/>
                  </a:lnTo>
                </a:path>
              </a:pathLst>
            </a:custGeom>
            <a:ln w="1904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885188" y="2904744"/>
              <a:ext cx="285115" cy="0"/>
            </a:xfrm>
            <a:custGeom>
              <a:avLst/>
              <a:gdLst/>
              <a:ahLst/>
              <a:cxnLst/>
              <a:rect l="l" t="t" r="r" b="b"/>
              <a:pathLst>
                <a:path w="285114">
                  <a:moveTo>
                    <a:pt x="0" y="0"/>
                  </a:moveTo>
                  <a:lnTo>
                    <a:pt x="28498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898904" y="2880360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463" y="0"/>
                  </a:lnTo>
                </a:path>
              </a:pathLst>
            </a:custGeom>
            <a:ln w="1904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85188" y="2854452"/>
              <a:ext cx="285115" cy="0"/>
            </a:xfrm>
            <a:custGeom>
              <a:avLst/>
              <a:gdLst/>
              <a:ahLst/>
              <a:cxnLst/>
              <a:rect l="l" t="t" r="r" b="b"/>
              <a:pathLst>
                <a:path w="285114">
                  <a:moveTo>
                    <a:pt x="0" y="0"/>
                  </a:moveTo>
                  <a:lnTo>
                    <a:pt x="28498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898904" y="3031236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4">
                  <a:moveTo>
                    <a:pt x="0" y="0"/>
                  </a:moveTo>
                  <a:lnTo>
                    <a:pt x="283463" y="0"/>
                  </a:lnTo>
                </a:path>
              </a:pathLst>
            </a:custGeom>
            <a:ln w="1904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885188" y="3005328"/>
              <a:ext cx="285115" cy="0"/>
            </a:xfrm>
            <a:custGeom>
              <a:avLst/>
              <a:gdLst/>
              <a:ahLst/>
              <a:cxnLst/>
              <a:rect l="l" t="t" r="r" b="b"/>
              <a:pathLst>
                <a:path w="285114">
                  <a:moveTo>
                    <a:pt x="0" y="0"/>
                  </a:moveTo>
                  <a:lnTo>
                    <a:pt x="284987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1785619" y="3141978"/>
            <a:ext cx="5346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100"/>
              </a:spcBef>
            </a:pPr>
            <a:r>
              <a:rPr sz="800" b="1" spc="-10">
                <a:latin typeface="Arial"/>
                <a:cs typeface="Arial"/>
              </a:rPr>
              <a:t>RJ-</a:t>
            </a:r>
            <a:r>
              <a:rPr sz="800" b="1" spc="-25">
                <a:latin typeface="Arial"/>
                <a:cs typeface="Arial"/>
              </a:rPr>
              <a:t>45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spc="-10">
                <a:latin typeface="Arial"/>
                <a:cs typeface="Arial"/>
              </a:rPr>
              <a:t>Connector</a:t>
            </a:r>
            <a:endParaRPr sz="800">
              <a:latin typeface="Arial"/>
              <a:cs typeface="Arial"/>
            </a:endParaRPr>
          </a:p>
        </p:txBody>
      </p:sp>
      <p:sp>
        <p:nvSpPr>
          <p:cNvPr id="121" name="object 1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22" name="object 1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16</a:t>
            </a:fld>
            <a:endParaRPr spc="-25"/>
          </a:p>
        </p:txBody>
      </p:sp>
      <p:sp>
        <p:nvSpPr>
          <p:cNvPr id="120" name="object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Physical</a:t>
            </a:r>
            <a:r>
              <a:rPr spc="-70"/>
              <a:t> </a:t>
            </a:r>
            <a:r>
              <a:t>Media</a:t>
            </a:r>
            <a:r>
              <a:rPr spc="-70"/>
              <a:t> </a:t>
            </a:r>
            <a:r>
              <a:rPr spc="-20"/>
              <a:t>Types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505A45E-DEDF-218B-79C7-F6A762F7B71A}"/>
                  </a:ext>
                </a:extLst>
              </p14:cNvPr>
              <p14:cNvContentPartPr/>
              <p14:nvPr/>
            </p14:nvContentPartPr>
            <p14:xfrm>
              <a:off x="731880" y="2208960"/>
              <a:ext cx="9288720" cy="40176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505A45E-DEDF-218B-79C7-F6A762F7B71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2520" y="2199600"/>
                <a:ext cx="9307440" cy="403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7670" y="1985263"/>
            <a:ext cx="10693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>
                <a:latin typeface="Arial"/>
                <a:cs typeface="Arial"/>
              </a:rPr>
              <a:t>Wireless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Physical</a:t>
            </a:r>
            <a:r>
              <a:rPr spc="-60"/>
              <a:t> </a:t>
            </a:r>
            <a:r>
              <a:t>Media</a:t>
            </a:r>
            <a:r>
              <a:rPr spc="-55"/>
              <a:t> </a:t>
            </a:r>
            <a:r>
              <a:t>Types</a:t>
            </a:r>
            <a:r>
              <a:rPr spc="-50"/>
              <a:t> </a:t>
            </a:r>
            <a:r>
              <a:rPr spc="-10"/>
              <a:t>(Cont.)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50613" y="2603500"/>
            <a:ext cx="7980680" cy="4013200"/>
            <a:chOff x="1150613" y="2603500"/>
            <a:chExt cx="7980680" cy="4013200"/>
          </a:xfrm>
        </p:grpSpPr>
        <p:sp>
          <p:nvSpPr>
            <p:cNvPr id="5" name="object 5"/>
            <p:cNvSpPr/>
            <p:nvPr/>
          </p:nvSpPr>
          <p:spPr>
            <a:xfrm>
              <a:off x="3247643" y="2667000"/>
              <a:ext cx="5820410" cy="1594485"/>
            </a:xfrm>
            <a:custGeom>
              <a:avLst/>
              <a:gdLst/>
              <a:ahLst/>
              <a:cxnLst/>
              <a:rect l="l" t="t" r="r" b="b"/>
              <a:pathLst>
                <a:path w="5820409" h="1594485">
                  <a:moveTo>
                    <a:pt x="4165091" y="342899"/>
                  </a:moveTo>
                  <a:lnTo>
                    <a:pt x="4103297" y="344221"/>
                  </a:lnTo>
                  <a:lnTo>
                    <a:pt x="4043042" y="348107"/>
                  </a:lnTo>
                  <a:lnTo>
                    <a:pt x="3984568" y="354442"/>
                  </a:lnTo>
                  <a:lnTo>
                    <a:pt x="3928117" y="363111"/>
                  </a:lnTo>
                  <a:lnTo>
                    <a:pt x="3873930" y="373996"/>
                  </a:lnTo>
                  <a:lnTo>
                    <a:pt x="3822248" y="386983"/>
                  </a:lnTo>
                  <a:lnTo>
                    <a:pt x="3773313" y="401954"/>
                  </a:lnTo>
                  <a:lnTo>
                    <a:pt x="3727367" y="418794"/>
                  </a:lnTo>
                  <a:lnTo>
                    <a:pt x="3684650" y="437387"/>
                  </a:lnTo>
                  <a:lnTo>
                    <a:pt x="3645405" y="457618"/>
                  </a:lnTo>
                  <a:lnTo>
                    <a:pt x="3609873" y="479369"/>
                  </a:lnTo>
                  <a:lnTo>
                    <a:pt x="3578295" y="502524"/>
                  </a:lnTo>
                  <a:lnTo>
                    <a:pt x="3527967" y="552586"/>
                  </a:lnTo>
                  <a:lnTo>
                    <a:pt x="3496354" y="606876"/>
                  </a:lnTo>
                  <a:lnTo>
                    <a:pt x="3485387" y="664463"/>
                  </a:lnTo>
                  <a:lnTo>
                    <a:pt x="3488169" y="693852"/>
                  </a:lnTo>
                  <a:lnTo>
                    <a:pt x="3509701" y="750308"/>
                  </a:lnTo>
                  <a:lnTo>
                    <a:pt x="3550913" y="802908"/>
                  </a:lnTo>
                  <a:lnTo>
                    <a:pt x="3609873" y="850735"/>
                  </a:lnTo>
                  <a:lnTo>
                    <a:pt x="3645405" y="872572"/>
                  </a:lnTo>
                  <a:lnTo>
                    <a:pt x="3684650" y="892873"/>
                  </a:lnTo>
                  <a:lnTo>
                    <a:pt x="3727367" y="911523"/>
                  </a:lnTo>
                  <a:lnTo>
                    <a:pt x="3773313" y="928407"/>
                  </a:lnTo>
                  <a:lnTo>
                    <a:pt x="3822248" y="943412"/>
                  </a:lnTo>
                  <a:lnTo>
                    <a:pt x="3873930" y="956422"/>
                  </a:lnTo>
                  <a:lnTo>
                    <a:pt x="3928117" y="967323"/>
                  </a:lnTo>
                  <a:lnTo>
                    <a:pt x="3984568" y="976002"/>
                  </a:lnTo>
                  <a:lnTo>
                    <a:pt x="4043042" y="982342"/>
                  </a:lnTo>
                  <a:lnTo>
                    <a:pt x="4103297" y="986230"/>
                  </a:lnTo>
                  <a:lnTo>
                    <a:pt x="4165091" y="987551"/>
                  </a:lnTo>
                  <a:lnTo>
                    <a:pt x="4227113" y="986230"/>
                  </a:lnTo>
                  <a:lnTo>
                    <a:pt x="4287542" y="982342"/>
                  </a:lnTo>
                  <a:lnTo>
                    <a:pt x="4346144" y="976002"/>
                  </a:lnTo>
                  <a:lnTo>
                    <a:pt x="4402681" y="967323"/>
                  </a:lnTo>
                  <a:lnTo>
                    <a:pt x="4456916" y="956422"/>
                  </a:lnTo>
                  <a:lnTo>
                    <a:pt x="4508612" y="943412"/>
                  </a:lnTo>
                  <a:lnTo>
                    <a:pt x="4557534" y="928407"/>
                  </a:lnTo>
                  <a:lnTo>
                    <a:pt x="4603443" y="911523"/>
                  </a:lnTo>
                  <a:lnTo>
                    <a:pt x="4646104" y="892873"/>
                  </a:lnTo>
                  <a:lnTo>
                    <a:pt x="4685279" y="872572"/>
                  </a:lnTo>
                  <a:lnTo>
                    <a:pt x="4720732" y="850735"/>
                  </a:lnTo>
                  <a:lnTo>
                    <a:pt x="4752227" y="827475"/>
                  </a:lnTo>
                  <a:lnTo>
                    <a:pt x="4802391" y="777147"/>
                  </a:lnTo>
                  <a:lnTo>
                    <a:pt x="4833879" y="722505"/>
                  </a:lnTo>
                  <a:lnTo>
                    <a:pt x="4844795" y="664463"/>
                  </a:lnTo>
                  <a:lnTo>
                    <a:pt x="4842027" y="635315"/>
                  </a:lnTo>
                  <a:lnTo>
                    <a:pt x="4820588" y="579261"/>
                  </a:lnTo>
                  <a:lnTo>
                    <a:pt x="4779525" y="526969"/>
                  </a:lnTo>
                  <a:lnTo>
                    <a:pt x="4720732" y="479369"/>
                  </a:lnTo>
                  <a:lnTo>
                    <a:pt x="4685279" y="457618"/>
                  </a:lnTo>
                  <a:lnTo>
                    <a:pt x="4646104" y="437387"/>
                  </a:lnTo>
                  <a:lnTo>
                    <a:pt x="4603443" y="418794"/>
                  </a:lnTo>
                  <a:lnTo>
                    <a:pt x="4557534" y="401954"/>
                  </a:lnTo>
                  <a:lnTo>
                    <a:pt x="4508612" y="386983"/>
                  </a:lnTo>
                  <a:lnTo>
                    <a:pt x="4456916" y="373996"/>
                  </a:lnTo>
                  <a:lnTo>
                    <a:pt x="4402681" y="363111"/>
                  </a:lnTo>
                  <a:lnTo>
                    <a:pt x="4346144" y="354442"/>
                  </a:lnTo>
                  <a:lnTo>
                    <a:pt x="4287542" y="348107"/>
                  </a:lnTo>
                  <a:lnTo>
                    <a:pt x="4227113" y="344221"/>
                  </a:lnTo>
                  <a:lnTo>
                    <a:pt x="4165091" y="342899"/>
                  </a:lnTo>
                  <a:close/>
                </a:path>
                <a:path w="5820409" h="1594485">
                  <a:moveTo>
                    <a:pt x="4180331" y="176783"/>
                  </a:moveTo>
                  <a:lnTo>
                    <a:pt x="4115975" y="177635"/>
                  </a:lnTo>
                  <a:lnTo>
                    <a:pt x="4052562" y="180159"/>
                  </a:lnTo>
                  <a:lnTo>
                    <a:pt x="3990189" y="184310"/>
                  </a:lnTo>
                  <a:lnTo>
                    <a:pt x="3928951" y="190043"/>
                  </a:lnTo>
                  <a:lnTo>
                    <a:pt x="3868943" y="197312"/>
                  </a:lnTo>
                  <a:lnTo>
                    <a:pt x="3810261" y="206072"/>
                  </a:lnTo>
                  <a:lnTo>
                    <a:pt x="3753001" y="216279"/>
                  </a:lnTo>
                  <a:lnTo>
                    <a:pt x="3697258" y="227885"/>
                  </a:lnTo>
                  <a:lnTo>
                    <a:pt x="3643128" y="240846"/>
                  </a:lnTo>
                  <a:lnTo>
                    <a:pt x="3590707" y="255117"/>
                  </a:lnTo>
                  <a:lnTo>
                    <a:pt x="3540089" y="270653"/>
                  </a:lnTo>
                  <a:lnTo>
                    <a:pt x="3491372" y="287407"/>
                  </a:lnTo>
                  <a:lnTo>
                    <a:pt x="3444650" y="305334"/>
                  </a:lnTo>
                  <a:lnTo>
                    <a:pt x="3400019" y="324390"/>
                  </a:lnTo>
                  <a:lnTo>
                    <a:pt x="3357574" y="344529"/>
                  </a:lnTo>
                  <a:lnTo>
                    <a:pt x="3317411" y="365705"/>
                  </a:lnTo>
                  <a:lnTo>
                    <a:pt x="3279627" y="387873"/>
                  </a:lnTo>
                  <a:lnTo>
                    <a:pt x="3244315" y="410987"/>
                  </a:lnTo>
                  <a:lnTo>
                    <a:pt x="3211573" y="435003"/>
                  </a:lnTo>
                  <a:lnTo>
                    <a:pt x="3181495" y="459875"/>
                  </a:lnTo>
                  <a:lnTo>
                    <a:pt x="3129715" y="512006"/>
                  </a:lnTo>
                  <a:lnTo>
                    <a:pt x="3089742" y="567015"/>
                  </a:lnTo>
                  <a:lnTo>
                    <a:pt x="3062338" y="624542"/>
                  </a:lnTo>
                  <a:lnTo>
                    <a:pt x="3048270" y="684221"/>
                  </a:lnTo>
                  <a:lnTo>
                    <a:pt x="3046475" y="714755"/>
                  </a:lnTo>
                  <a:lnTo>
                    <a:pt x="3048270" y="745442"/>
                  </a:lnTo>
                  <a:lnTo>
                    <a:pt x="3062338" y="805395"/>
                  </a:lnTo>
                  <a:lnTo>
                    <a:pt x="3089742" y="863156"/>
                  </a:lnTo>
                  <a:lnTo>
                    <a:pt x="3129715" y="918364"/>
                  </a:lnTo>
                  <a:lnTo>
                    <a:pt x="3181495" y="970660"/>
                  </a:lnTo>
                  <a:lnTo>
                    <a:pt x="3211573" y="995603"/>
                  </a:lnTo>
                  <a:lnTo>
                    <a:pt x="3244315" y="1019683"/>
                  </a:lnTo>
                  <a:lnTo>
                    <a:pt x="3279627" y="1042855"/>
                  </a:lnTo>
                  <a:lnTo>
                    <a:pt x="3317411" y="1065074"/>
                  </a:lnTo>
                  <a:lnTo>
                    <a:pt x="3357574" y="1086295"/>
                  </a:lnTo>
                  <a:lnTo>
                    <a:pt x="3400019" y="1106473"/>
                  </a:lnTo>
                  <a:lnTo>
                    <a:pt x="3444650" y="1125563"/>
                  </a:lnTo>
                  <a:lnTo>
                    <a:pt x="3491372" y="1143520"/>
                  </a:lnTo>
                  <a:lnTo>
                    <a:pt x="3540089" y="1160299"/>
                  </a:lnTo>
                  <a:lnTo>
                    <a:pt x="3590707" y="1175855"/>
                  </a:lnTo>
                  <a:lnTo>
                    <a:pt x="3643128" y="1190143"/>
                  </a:lnTo>
                  <a:lnTo>
                    <a:pt x="3697258" y="1203118"/>
                  </a:lnTo>
                  <a:lnTo>
                    <a:pt x="3753001" y="1214735"/>
                  </a:lnTo>
                  <a:lnTo>
                    <a:pt x="3810261" y="1224949"/>
                  </a:lnTo>
                  <a:lnTo>
                    <a:pt x="3868943" y="1233715"/>
                  </a:lnTo>
                  <a:lnTo>
                    <a:pt x="3928951" y="1240988"/>
                  </a:lnTo>
                  <a:lnTo>
                    <a:pt x="3990189" y="1246723"/>
                  </a:lnTo>
                  <a:lnTo>
                    <a:pt x="4052562" y="1250876"/>
                  </a:lnTo>
                  <a:lnTo>
                    <a:pt x="4115975" y="1253400"/>
                  </a:lnTo>
                  <a:lnTo>
                    <a:pt x="4180331" y="1254251"/>
                  </a:lnTo>
                  <a:lnTo>
                    <a:pt x="4244840" y="1253400"/>
                  </a:lnTo>
                  <a:lnTo>
                    <a:pt x="4308394" y="1250876"/>
                  </a:lnTo>
                  <a:lnTo>
                    <a:pt x="4370899" y="1246723"/>
                  </a:lnTo>
                  <a:lnTo>
                    <a:pt x="4432260" y="1240988"/>
                  </a:lnTo>
                  <a:lnTo>
                    <a:pt x="4492380" y="1233715"/>
                  </a:lnTo>
                  <a:lnTo>
                    <a:pt x="4551166" y="1224949"/>
                  </a:lnTo>
                  <a:lnTo>
                    <a:pt x="4608521" y="1214735"/>
                  </a:lnTo>
                  <a:lnTo>
                    <a:pt x="4664350" y="1203118"/>
                  </a:lnTo>
                  <a:lnTo>
                    <a:pt x="4718559" y="1190143"/>
                  </a:lnTo>
                  <a:lnTo>
                    <a:pt x="4771052" y="1175855"/>
                  </a:lnTo>
                  <a:lnTo>
                    <a:pt x="4821733" y="1160299"/>
                  </a:lnTo>
                  <a:lnTo>
                    <a:pt x="4870508" y="1143520"/>
                  </a:lnTo>
                  <a:lnTo>
                    <a:pt x="4917281" y="1125563"/>
                  </a:lnTo>
                  <a:lnTo>
                    <a:pt x="4961957" y="1106473"/>
                  </a:lnTo>
                  <a:lnTo>
                    <a:pt x="5004441" y="1086295"/>
                  </a:lnTo>
                  <a:lnTo>
                    <a:pt x="5044638" y="1065074"/>
                  </a:lnTo>
                  <a:lnTo>
                    <a:pt x="5082452" y="1042855"/>
                  </a:lnTo>
                  <a:lnTo>
                    <a:pt x="5117788" y="1019683"/>
                  </a:lnTo>
                  <a:lnTo>
                    <a:pt x="5150552" y="995603"/>
                  </a:lnTo>
                  <a:lnTo>
                    <a:pt x="5180646" y="970660"/>
                  </a:lnTo>
                  <a:lnTo>
                    <a:pt x="5232450" y="918364"/>
                  </a:lnTo>
                  <a:lnTo>
                    <a:pt x="5272437" y="863156"/>
                  </a:lnTo>
                  <a:lnTo>
                    <a:pt x="5299847" y="805395"/>
                  </a:lnTo>
                  <a:lnTo>
                    <a:pt x="5313917" y="745442"/>
                  </a:lnTo>
                  <a:lnTo>
                    <a:pt x="5315711" y="714755"/>
                  </a:lnTo>
                  <a:lnTo>
                    <a:pt x="5313917" y="684221"/>
                  </a:lnTo>
                  <a:lnTo>
                    <a:pt x="5299847" y="624542"/>
                  </a:lnTo>
                  <a:lnTo>
                    <a:pt x="5272437" y="567015"/>
                  </a:lnTo>
                  <a:lnTo>
                    <a:pt x="5232450" y="512006"/>
                  </a:lnTo>
                  <a:lnTo>
                    <a:pt x="5180646" y="459875"/>
                  </a:lnTo>
                  <a:lnTo>
                    <a:pt x="5150552" y="435003"/>
                  </a:lnTo>
                  <a:lnTo>
                    <a:pt x="5117788" y="410987"/>
                  </a:lnTo>
                  <a:lnTo>
                    <a:pt x="5082452" y="387873"/>
                  </a:lnTo>
                  <a:lnTo>
                    <a:pt x="5044638" y="365705"/>
                  </a:lnTo>
                  <a:lnTo>
                    <a:pt x="5004441" y="344529"/>
                  </a:lnTo>
                  <a:lnTo>
                    <a:pt x="4961957" y="324390"/>
                  </a:lnTo>
                  <a:lnTo>
                    <a:pt x="4917281" y="305334"/>
                  </a:lnTo>
                  <a:lnTo>
                    <a:pt x="4870508" y="287407"/>
                  </a:lnTo>
                  <a:lnTo>
                    <a:pt x="4821733" y="270653"/>
                  </a:lnTo>
                  <a:lnTo>
                    <a:pt x="4771052" y="255117"/>
                  </a:lnTo>
                  <a:lnTo>
                    <a:pt x="4718559" y="240846"/>
                  </a:lnTo>
                  <a:lnTo>
                    <a:pt x="4664350" y="227885"/>
                  </a:lnTo>
                  <a:lnTo>
                    <a:pt x="4608521" y="216279"/>
                  </a:lnTo>
                  <a:lnTo>
                    <a:pt x="4551166" y="206072"/>
                  </a:lnTo>
                  <a:lnTo>
                    <a:pt x="4492380" y="197312"/>
                  </a:lnTo>
                  <a:lnTo>
                    <a:pt x="4432260" y="190043"/>
                  </a:lnTo>
                  <a:lnTo>
                    <a:pt x="4370899" y="184310"/>
                  </a:lnTo>
                  <a:lnTo>
                    <a:pt x="4308394" y="180159"/>
                  </a:lnTo>
                  <a:lnTo>
                    <a:pt x="4244840" y="177635"/>
                  </a:lnTo>
                  <a:lnTo>
                    <a:pt x="4180331" y="176783"/>
                  </a:lnTo>
                  <a:close/>
                </a:path>
                <a:path w="5820409" h="1594485">
                  <a:moveTo>
                    <a:pt x="4181855" y="0"/>
                  </a:moveTo>
                  <a:lnTo>
                    <a:pt x="4117495" y="587"/>
                  </a:lnTo>
                  <a:lnTo>
                    <a:pt x="4053765" y="2335"/>
                  </a:lnTo>
                  <a:lnTo>
                    <a:pt x="3990712" y="5221"/>
                  </a:lnTo>
                  <a:lnTo>
                    <a:pt x="3928381" y="9225"/>
                  </a:lnTo>
                  <a:lnTo>
                    <a:pt x="3866818" y="14326"/>
                  </a:lnTo>
                  <a:lnTo>
                    <a:pt x="3806067" y="20500"/>
                  </a:lnTo>
                  <a:lnTo>
                    <a:pt x="3746175" y="27728"/>
                  </a:lnTo>
                  <a:lnTo>
                    <a:pt x="3687186" y="35987"/>
                  </a:lnTo>
                  <a:lnTo>
                    <a:pt x="3629147" y="45256"/>
                  </a:lnTo>
                  <a:lnTo>
                    <a:pt x="3572102" y="55514"/>
                  </a:lnTo>
                  <a:lnTo>
                    <a:pt x="3516096" y="66739"/>
                  </a:lnTo>
                  <a:lnTo>
                    <a:pt x="3461177" y="78910"/>
                  </a:lnTo>
                  <a:lnTo>
                    <a:pt x="3407388" y="92005"/>
                  </a:lnTo>
                  <a:lnTo>
                    <a:pt x="3354775" y="106002"/>
                  </a:lnTo>
                  <a:lnTo>
                    <a:pt x="3303384" y="120881"/>
                  </a:lnTo>
                  <a:lnTo>
                    <a:pt x="3253260" y="136619"/>
                  </a:lnTo>
                  <a:lnTo>
                    <a:pt x="3204448" y="153196"/>
                  </a:lnTo>
                  <a:lnTo>
                    <a:pt x="3156994" y="170590"/>
                  </a:lnTo>
                  <a:lnTo>
                    <a:pt x="3110944" y="188779"/>
                  </a:lnTo>
                  <a:lnTo>
                    <a:pt x="3066342" y="207741"/>
                  </a:lnTo>
                  <a:lnTo>
                    <a:pt x="3023234" y="227456"/>
                  </a:lnTo>
                  <a:lnTo>
                    <a:pt x="2981666" y="247903"/>
                  </a:lnTo>
                  <a:lnTo>
                    <a:pt x="2941683" y="269058"/>
                  </a:lnTo>
                  <a:lnTo>
                    <a:pt x="2903331" y="290901"/>
                  </a:lnTo>
                  <a:lnTo>
                    <a:pt x="2866654" y="313411"/>
                  </a:lnTo>
                  <a:lnTo>
                    <a:pt x="2831698" y="336566"/>
                  </a:lnTo>
                  <a:lnTo>
                    <a:pt x="2798509" y="360344"/>
                  </a:lnTo>
                  <a:lnTo>
                    <a:pt x="2767132" y="384725"/>
                  </a:lnTo>
                  <a:lnTo>
                    <a:pt x="2737612" y="409686"/>
                  </a:lnTo>
                  <a:lnTo>
                    <a:pt x="2684328" y="461264"/>
                  </a:lnTo>
                  <a:lnTo>
                    <a:pt x="2639018" y="514906"/>
                  </a:lnTo>
                  <a:lnTo>
                    <a:pt x="2602046" y="570441"/>
                  </a:lnTo>
                  <a:lnTo>
                    <a:pt x="2573776" y="627697"/>
                  </a:lnTo>
                  <a:lnTo>
                    <a:pt x="2554571" y="686503"/>
                  </a:lnTo>
                  <a:lnTo>
                    <a:pt x="2544795" y="746685"/>
                  </a:lnTo>
                  <a:lnTo>
                    <a:pt x="2543555" y="777239"/>
                  </a:lnTo>
                  <a:lnTo>
                    <a:pt x="2544795" y="807796"/>
                  </a:lnTo>
                  <a:lnTo>
                    <a:pt x="2554571" y="867999"/>
                  </a:lnTo>
                  <a:lnTo>
                    <a:pt x="2573776" y="926841"/>
                  </a:lnTo>
                  <a:lnTo>
                    <a:pt x="2602046" y="984151"/>
                  </a:lnTo>
                  <a:lnTo>
                    <a:pt x="2639018" y="1039753"/>
                  </a:lnTo>
                  <a:lnTo>
                    <a:pt x="2684328" y="1093474"/>
                  </a:lnTo>
                  <a:lnTo>
                    <a:pt x="2737612" y="1145141"/>
                  </a:lnTo>
                  <a:lnTo>
                    <a:pt x="2767132" y="1170149"/>
                  </a:lnTo>
                  <a:lnTo>
                    <a:pt x="2798509" y="1194579"/>
                  </a:lnTo>
                  <a:lnTo>
                    <a:pt x="2831698" y="1218408"/>
                  </a:lnTo>
                  <a:lnTo>
                    <a:pt x="2866654" y="1241615"/>
                  </a:lnTo>
                  <a:lnTo>
                    <a:pt x="2903331" y="1264177"/>
                  </a:lnTo>
                  <a:lnTo>
                    <a:pt x="2941683" y="1286074"/>
                  </a:lnTo>
                  <a:lnTo>
                    <a:pt x="2981666" y="1307284"/>
                  </a:lnTo>
                  <a:lnTo>
                    <a:pt x="3023234" y="1327784"/>
                  </a:lnTo>
                  <a:lnTo>
                    <a:pt x="3066342" y="1347554"/>
                  </a:lnTo>
                  <a:lnTo>
                    <a:pt x="3110944" y="1366571"/>
                  </a:lnTo>
                  <a:lnTo>
                    <a:pt x="3156994" y="1384813"/>
                  </a:lnTo>
                  <a:lnTo>
                    <a:pt x="3204448" y="1402260"/>
                  </a:lnTo>
                  <a:lnTo>
                    <a:pt x="3253260" y="1418889"/>
                  </a:lnTo>
                  <a:lnTo>
                    <a:pt x="3303384" y="1434678"/>
                  </a:lnTo>
                  <a:lnTo>
                    <a:pt x="3354775" y="1449606"/>
                  </a:lnTo>
                  <a:lnTo>
                    <a:pt x="3407388" y="1463651"/>
                  </a:lnTo>
                  <a:lnTo>
                    <a:pt x="3461177" y="1476791"/>
                  </a:lnTo>
                  <a:lnTo>
                    <a:pt x="3516096" y="1489005"/>
                  </a:lnTo>
                  <a:lnTo>
                    <a:pt x="3572102" y="1500271"/>
                  </a:lnTo>
                  <a:lnTo>
                    <a:pt x="3629147" y="1510567"/>
                  </a:lnTo>
                  <a:lnTo>
                    <a:pt x="3687186" y="1519871"/>
                  </a:lnTo>
                  <a:lnTo>
                    <a:pt x="3746175" y="1528162"/>
                  </a:lnTo>
                  <a:lnTo>
                    <a:pt x="3806067" y="1535418"/>
                  </a:lnTo>
                  <a:lnTo>
                    <a:pt x="3866818" y="1541618"/>
                  </a:lnTo>
                  <a:lnTo>
                    <a:pt x="3928381" y="1546739"/>
                  </a:lnTo>
                  <a:lnTo>
                    <a:pt x="3990712" y="1550759"/>
                  </a:lnTo>
                  <a:lnTo>
                    <a:pt x="4053765" y="1553658"/>
                  </a:lnTo>
                  <a:lnTo>
                    <a:pt x="4117495" y="1555414"/>
                  </a:lnTo>
                  <a:lnTo>
                    <a:pt x="4181855" y="1556003"/>
                  </a:lnTo>
                  <a:lnTo>
                    <a:pt x="4246216" y="1555414"/>
                  </a:lnTo>
                  <a:lnTo>
                    <a:pt x="4309946" y="1553658"/>
                  </a:lnTo>
                  <a:lnTo>
                    <a:pt x="4372999" y="1550759"/>
                  </a:lnTo>
                  <a:lnTo>
                    <a:pt x="4435329" y="1546739"/>
                  </a:lnTo>
                  <a:lnTo>
                    <a:pt x="4496893" y="1541618"/>
                  </a:lnTo>
                  <a:lnTo>
                    <a:pt x="4557644" y="1535418"/>
                  </a:lnTo>
                  <a:lnTo>
                    <a:pt x="4617536" y="1528162"/>
                  </a:lnTo>
                  <a:lnTo>
                    <a:pt x="4676525" y="1519871"/>
                  </a:lnTo>
                  <a:lnTo>
                    <a:pt x="4734564" y="1510567"/>
                  </a:lnTo>
                  <a:lnTo>
                    <a:pt x="4791609" y="1500271"/>
                  </a:lnTo>
                  <a:lnTo>
                    <a:pt x="4847614" y="1489005"/>
                  </a:lnTo>
                  <a:lnTo>
                    <a:pt x="4902534" y="1476791"/>
                  </a:lnTo>
                  <a:lnTo>
                    <a:pt x="4956323" y="1463651"/>
                  </a:lnTo>
                  <a:lnTo>
                    <a:pt x="5008936" y="1449606"/>
                  </a:lnTo>
                  <a:lnTo>
                    <a:pt x="5060327" y="1434678"/>
                  </a:lnTo>
                  <a:lnTo>
                    <a:pt x="5110451" y="1418889"/>
                  </a:lnTo>
                  <a:lnTo>
                    <a:pt x="5159263" y="1402260"/>
                  </a:lnTo>
                  <a:lnTo>
                    <a:pt x="5206717" y="1384813"/>
                  </a:lnTo>
                  <a:lnTo>
                    <a:pt x="5252767" y="1366571"/>
                  </a:lnTo>
                  <a:lnTo>
                    <a:pt x="5297369" y="1347554"/>
                  </a:lnTo>
                  <a:lnTo>
                    <a:pt x="5340476" y="1327784"/>
                  </a:lnTo>
                  <a:lnTo>
                    <a:pt x="5382044" y="1307284"/>
                  </a:lnTo>
                  <a:lnTo>
                    <a:pt x="5422028" y="1286074"/>
                  </a:lnTo>
                  <a:lnTo>
                    <a:pt x="5460380" y="1264177"/>
                  </a:lnTo>
                  <a:lnTo>
                    <a:pt x="5497057" y="1241615"/>
                  </a:lnTo>
                  <a:lnTo>
                    <a:pt x="5532013" y="1218408"/>
                  </a:lnTo>
                  <a:lnTo>
                    <a:pt x="5565202" y="1194579"/>
                  </a:lnTo>
                  <a:lnTo>
                    <a:pt x="5596579" y="1170149"/>
                  </a:lnTo>
                  <a:lnTo>
                    <a:pt x="5626098" y="1145141"/>
                  </a:lnTo>
                  <a:lnTo>
                    <a:pt x="5679383" y="1093474"/>
                  </a:lnTo>
                  <a:lnTo>
                    <a:pt x="5724693" y="1039753"/>
                  </a:lnTo>
                  <a:lnTo>
                    <a:pt x="5761665" y="984151"/>
                  </a:lnTo>
                  <a:lnTo>
                    <a:pt x="5789935" y="926841"/>
                  </a:lnTo>
                  <a:lnTo>
                    <a:pt x="5809140" y="867999"/>
                  </a:lnTo>
                  <a:lnTo>
                    <a:pt x="5818916" y="807796"/>
                  </a:lnTo>
                  <a:lnTo>
                    <a:pt x="5820155" y="777239"/>
                  </a:lnTo>
                  <a:lnTo>
                    <a:pt x="5818916" y="746685"/>
                  </a:lnTo>
                  <a:lnTo>
                    <a:pt x="5809140" y="686503"/>
                  </a:lnTo>
                  <a:lnTo>
                    <a:pt x="5789935" y="627697"/>
                  </a:lnTo>
                  <a:lnTo>
                    <a:pt x="5761665" y="570441"/>
                  </a:lnTo>
                  <a:lnTo>
                    <a:pt x="5724693" y="514906"/>
                  </a:lnTo>
                  <a:lnTo>
                    <a:pt x="5679383" y="461264"/>
                  </a:lnTo>
                  <a:lnTo>
                    <a:pt x="5626098" y="409686"/>
                  </a:lnTo>
                  <a:lnTo>
                    <a:pt x="5596579" y="384725"/>
                  </a:lnTo>
                  <a:lnTo>
                    <a:pt x="5565202" y="360344"/>
                  </a:lnTo>
                  <a:lnTo>
                    <a:pt x="5532013" y="336566"/>
                  </a:lnTo>
                  <a:lnTo>
                    <a:pt x="5497057" y="313411"/>
                  </a:lnTo>
                  <a:lnTo>
                    <a:pt x="5460380" y="290901"/>
                  </a:lnTo>
                  <a:lnTo>
                    <a:pt x="5422028" y="269058"/>
                  </a:lnTo>
                  <a:lnTo>
                    <a:pt x="5382044" y="247903"/>
                  </a:lnTo>
                  <a:lnTo>
                    <a:pt x="5340476" y="227456"/>
                  </a:lnTo>
                  <a:lnTo>
                    <a:pt x="5297369" y="207741"/>
                  </a:lnTo>
                  <a:lnTo>
                    <a:pt x="5252767" y="188779"/>
                  </a:lnTo>
                  <a:lnTo>
                    <a:pt x="5206717" y="170590"/>
                  </a:lnTo>
                  <a:lnTo>
                    <a:pt x="5159263" y="153196"/>
                  </a:lnTo>
                  <a:lnTo>
                    <a:pt x="5110451" y="136619"/>
                  </a:lnTo>
                  <a:lnTo>
                    <a:pt x="5060327" y="120881"/>
                  </a:lnTo>
                  <a:lnTo>
                    <a:pt x="5008936" y="106002"/>
                  </a:lnTo>
                  <a:lnTo>
                    <a:pt x="4956323" y="92005"/>
                  </a:lnTo>
                  <a:lnTo>
                    <a:pt x="4902534" y="78910"/>
                  </a:lnTo>
                  <a:lnTo>
                    <a:pt x="4847614" y="66739"/>
                  </a:lnTo>
                  <a:lnTo>
                    <a:pt x="4791609" y="55514"/>
                  </a:lnTo>
                  <a:lnTo>
                    <a:pt x="4734564" y="45256"/>
                  </a:lnTo>
                  <a:lnTo>
                    <a:pt x="4676525" y="35987"/>
                  </a:lnTo>
                  <a:lnTo>
                    <a:pt x="4617536" y="27728"/>
                  </a:lnTo>
                  <a:lnTo>
                    <a:pt x="4557644" y="20500"/>
                  </a:lnTo>
                  <a:lnTo>
                    <a:pt x="4496893" y="14326"/>
                  </a:lnTo>
                  <a:lnTo>
                    <a:pt x="4435329" y="9225"/>
                  </a:lnTo>
                  <a:lnTo>
                    <a:pt x="4372999" y="5221"/>
                  </a:lnTo>
                  <a:lnTo>
                    <a:pt x="4309946" y="2335"/>
                  </a:lnTo>
                  <a:lnTo>
                    <a:pt x="4246216" y="587"/>
                  </a:lnTo>
                  <a:lnTo>
                    <a:pt x="4181855" y="0"/>
                  </a:lnTo>
                  <a:close/>
                </a:path>
                <a:path w="5820409" h="1594485">
                  <a:moveTo>
                    <a:pt x="1621535" y="380999"/>
                  </a:moveTo>
                  <a:lnTo>
                    <a:pt x="1559741" y="382321"/>
                  </a:lnTo>
                  <a:lnTo>
                    <a:pt x="1499486" y="386207"/>
                  </a:lnTo>
                  <a:lnTo>
                    <a:pt x="1441012" y="392542"/>
                  </a:lnTo>
                  <a:lnTo>
                    <a:pt x="1384561" y="401211"/>
                  </a:lnTo>
                  <a:lnTo>
                    <a:pt x="1330374" y="412096"/>
                  </a:lnTo>
                  <a:lnTo>
                    <a:pt x="1278692" y="425083"/>
                  </a:lnTo>
                  <a:lnTo>
                    <a:pt x="1229757" y="440054"/>
                  </a:lnTo>
                  <a:lnTo>
                    <a:pt x="1183811" y="456894"/>
                  </a:lnTo>
                  <a:lnTo>
                    <a:pt x="1141094" y="475487"/>
                  </a:lnTo>
                  <a:lnTo>
                    <a:pt x="1101849" y="495718"/>
                  </a:lnTo>
                  <a:lnTo>
                    <a:pt x="1066317" y="517469"/>
                  </a:lnTo>
                  <a:lnTo>
                    <a:pt x="1034739" y="540624"/>
                  </a:lnTo>
                  <a:lnTo>
                    <a:pt x="984411" y="590686"/>
                  </a:lnTo>
                  <a:lnTo>
                    <a:pt x="952798" y="644976"/>
                  </a:lnTo>
                  <a:lnTo>
                    <a:pt x="941831" y="702563"/>
                  </a:lnTo>
                  <a:lnTo>
                    <a:pt x="944613" y="731952"/>
                  </a:lnTo>
                  <a:lnTo>
                    <a:pt x="966145" y="788408"/>
                  </a:lnTo>
                  <a:lnTo>
                    <a:pt x="1007357" y="841008"/>
                  </a:lnTo>
                  <a:lnTo>
                    <a:pt x="1066317" y="888835"/>
                  </a:lnTo>
                  <a:lnTo>
                    <a:pt x="1101849" y="910672"/>
                  </a:lnTo>
                  <a:lnTo>
                    <a:pt x="1141094" y="930973"/>
                  </a:lnTo>
                  <a:lnTo>
                    <a:pt x="1183811" y="949623"/>
                  </a:lnTo>
                  <a:lnTo>
                    <a:pt x="1229757" y="966507"/>
                  </a:lnTo>
                  <a:lnTo>
                    <a:pt x="1278692" y="981512"/>
                  </a:lnTo>
                  <a:lnTo>
                    <a:pt x="1330374" y="994522"/>
                  </a:lnTo>
                  <a:lnTo>
                    <a:pt x="1384561" y="1005423"/>
                  </a:lnTo>
                  <a:lnTo>
                    <a:pt x="1441012" y="1014102"/>
                  </a:lnTo>
                  <a:lnTo>
                    <a:pt x="1499486" y="1020442"/>
                  </a:lnTo>
                  <a:lnTo>
                    <a:pt x="1559741" y="1024330"/>
                  </a:lnTo>
                  <a:lnTo>
                    <a:pt x="1621535" y="1025651"/>
                  </a:lnTo>
                  <a:lnTo>
                    <a:pt x="1683570" y="1024330"/>
                  </a:lnTo>
                  <a:lnTo>
                    <a:pt x="1744039" y="1020442"/>
                  </a:lnTo>
                  <a:lnTo>
                    <a:pt x="1802701" y="1014102"/>
                  </a:lnTo>
                  <a:lnTo>
                    <a:pt x="1859317" y="1005423"/>
                  </a:lnTo>
                  <a:lnTo>
                    <a:pt x="1913647" y="994522"/>
                  </a:lnTo>
                  <a:lnTo>
                    <a:pt x="1965451" y="981512"/>
                  </a:lnTo>
                  <a:lnTo>
                    <a:pt x="2014490" y="966507"/>
                  </a:lnTo>
                  <a:lnTo>
                    <a:pt x="2060523" y="949623"/>
                  </a:lnTo>
                  <a:lnTo>
                    <a:pt x="2103310" y="930973"/>
                  </a:lnTo>
                  <a:lnTo>
                    <a:pt x="2142612" y="910672"/>
                  </a:lnTo>
                  <a:lnTo>
                    <a:pt x="2178188" y="888835"/>
                  </a:lnTo>
                  <a:lnTo>
                    <a:pt x="2209799" y="865575"/>
                  </a:lnTo>
                  <a:lnTo>
                    <a:pt x="2260167" y="815247"/>
                  </a:lnTo>
                  <a:lnTo>
                    <a:pt x="2291794" y="760605"/>
                  </a:lnTo>
                  <a:lnTo>
                    <a:pt x="2302763" y="702563"/>
                  </a:lnTo>
                  <a:lnTo>
                    <a:pt x="2299981" y="673415"/>
                  </a:lnTo>
                  <a:lnTo>
                    <a:pt x="2278443" y="617361"/>
                  </a:lnTo>
                  <a:lnTo>
                    <a:pt x="2237206" y="565069"/>
                  </a:lnTo>
                  <a:lnTo>
                    <a:pt x="2178188" y="517469"/>
                  </a:lnTo>
                  <a:lnTo>
                    <a:pt x="2142612" y="495718"/>
                  </a:lnTo>
                  <a:lnTo>
                    <a:pt x="2103310" y="475487"/>
                  </a:lnTo>
                  <a:lnTo>
                    <a:pt x="2060523" y="456894"/>
                  </a:lnTo>
                  <a:lnTo>
                    <a:pt x="2014490" y="440054"/>
                  </a:lnTo>
                  <a:lnTo>
                    <a:pt x="1965451" y="425083"/>
                  </a:lnTo>
                  <a:lnTo>
                    <a:pt x="1913647" y="412096"/>
                  </a:lnTo>
                  <a:lnTo>
                    <a:pt x="1859317" y="401211"/>
                  </a:lnTo>
                  <a:lnTo>
                    <a:pt x="1802701" y="392542"/>
                  </a:lnTo>
                  <a:lnTo>
                    <a:pt x="1744039" y="386207"/>
                  </a:lnTo>
                  <a:lnTo>
                    <a:pt x="1683570" y="382321"/>
                  </a:lnTo>
                  <a:lnTo>
                    <a:pt x="1621535" y="380999"/>
                  </a:lnTo>
                  <a:close/>
                </a:path>
                <a:path w="5820409" h="1594485">
                  <a:moveTo>
                    <a:pt x="1638299" y="214883"/>
                  </a:moveTo>
                  <a:lnTo>
                    <a:pt x="1573938" y="215735"/>
                  </a:lnTo>
                  <a:lnTo>
                    <a:pt x="1510510" y="218259"/>
                  </a:lnTo>
                  <a:lnTo>
                    <a:pt x="1448112" y="222410"/>
                  </a:lnTo>
                  <a:lnTo>
                    <a:pt x="1386840" y="228143"/>
                  </a:lnTo>
                  <a:lnTo>
                    <a:pt x="1326791" y="235412"/>
                  </a:lnTo>
                  <a:lnTo>
                    <a:pt x="1268060" y="244172"/>
                  </a:lnTo>
                  <a:lnTo>
                    <a:pt x="1210745" y="254379"/>
                  </a:lnTo>
                  <a:lnTo>
                    <a:pt x="1154942" y="265985"/>
                  </a:lnTo>
                  <a:lnTo>
                    <a:pt x="1100747" y="278946"/>
                  </a:lnTo>
                  <a:lnTo>
                    <a:pt x="1048256" y="293217"/>
                  </a:lnTo>
                  <a:lnTo>
                    <a:pt x="997566" y="308753"/>
                  </a:lnTo>
                  <a:lnTo>
                    <a:pt x="948773" y="325507"/>
                  </a:lnTo>
                  <a:lnTo>
                    <a:pt x="901974" y="343434"/>
                  </a:lnTo>
                  <a:lnTo>
                    <a:pt x="857264" y="362490"/>
                  </a:lnTo>
                  <a:lnTo>
                    <a:pt x="814741" y="382629"/>
                  </a:lnTo>
                  <a:lnTo>
                    <a:pt x="774500" y="403805"/>
                  </a:lnTo>
                  <a:lnTo>
                    <a:pt x="736638" y="425973"/>
                  </a:lnTo>
                  <a:lnTo>
                    <a:pt x="701251" y="449087"/>
                  </a:lnTo>
                  <a:lnTo>
                    <a:pt x="668436" y="473103"/>
                  </a:lnTo>
                  <a:lnTo>
                    <a:pt x="638288" y="497975"/>
                  </a:lnTo>
                  <a:lnTo>
                    <a:pt x="586383" y="550106"/>
                  </a:lnTo>
                  <a:lnTo>
                    <a:pt x="546306" y="605115"/>
                  </a:lnTo>
                  <a:lnTo>
                    <a:pt x="518828" y="662642"/>
                  </a:lnTo>
                  <a:lnTo>
                    <a:pt x="504719" y="722321"/>
                  </a:lnTo>
                  <a:lnTo>
                    <a:pt x="502919" y="752855"/>
                  </a:lnTo>
                  <a:lnTo>
                    <a:pt x="504719" y="783542"/>
                  </a:lnTo>
                  <a:lnTo>
                    <a:pt x="518828" y="843495"/>
                  </a:lnTo>
                  <a:lnTo>
                    <a:pt x="546306" y="901256"/>
                  </a:lnTo>
                  <a:lnTo>
                    <a:pt x="586383" y="956464"/>
                  </a:lnTo>
                  <a:lnTo>
                    <a:pt x="638288" y="1008760"/>
                  </a:lnTo>
                  <a:lnTo>
                    <a:pt x="668436" y="1033703"/>
                  </a:lnTo>
                  <a:lnTo>
                    <a:pt x="701251" y="1057783"/>
                  </a:lnTo>
                  <a:lnTo>
                    <a:pt x="736638" y="1080955"/>
                  </a:lnTo>
                  <a:lnTo>
                    <a:pt x="774500" y="1103174"/>
                  </a:lnTo>
                  <a:lnTo>
                    <a:pt x="814741" y="1124395"/>
                  </a:lnTo>
                  <a:lnTo>
                    <a:pt x="857264" y="1144573"/>
                  </a:lnTo>
                  <a:lnTo>
                    <a:pt x="901974" y="1163663"/>
                  </a:lnTo>
                  <a:lnTo>
                    <a:pt x="948773" y="1181620"/>
                  </a:lnTo>
                  <a:lnTo>
                    <a:pt x="997566" y="1198399"/>
                  </a:lnTo>
                  <a:lnTo>
                    <a:pt x="1048256" y="1213955"/>
                  </a:lnTo>
                  <a:lnTo>
                    <a:pt x="1100747" y="1228243"/>
                  </a:lnTo>
                  <a:lnTo>
                    <a:pt x="1154942" y="1241218"/>
                  </a:lnTo>
                  <a:lnTo>
                    <a:pt x="1210745" y="1252835"/>
                  </a:lnTo>
                  <a:lnTo>
                    <a:pt x="1268060" y="1263049"/>
                  </a:lnTo>
                  <a:lnTo>
                    <a:pt x="1326791" y="1271815"/>
                  </a:lnTo>
                  <a:lnTo>
                    <a:pt x="1386840" y="1279088"/>
                  </a:lnTo>
                  <a:lnTo>
                    <a:pt x="1448112" y="1284823"/>
                  </a:lnTo>
                  <a:lnTo>
                    <a:pt x="1510510" y="1288976"/>
                  </a:lnTo>
                  <a:lnTo>
                    <a:pt x="1573938" y="1291500"/>
                  </a:lnTo>
                  <a:lnTo>
                    <a:pt x="1638299" y="1292351"/>
                  </a:lnTo>
                  <a:lnTo>
                    <a:pt x="1702656" y="1291500"/>
                  </a:lnTo>
                  <a:lnTo>
                    <a:pt x="1766068" y="1288976"/>
                  </a:lnTo>
                  <a:lnTo>
                    <a:pt x="1828442" y="1284823"/>
                  </a:lnTo>
                  <a:lnTo>
                    <a:pt x="1889680" y="1279088"/>
                  </a:lnTo>
                  <a:lnTo>
                    <a:pt x="1949688" y="1271815"/>
                  </a:lnTo>
                  <a:lnTo>
                    <a:pt x="2008370" y="1263049"/>
                  </a:lnTo>
                  <a:lnTo>
                    <a:pt x="2065630" y="1252835"/>
                  </a:lnTo>
                  <a:lnTo>
                    <a:pt x="2121373" y="1241218"/>
                  </a:lnTo>
                  <a:lnTo>
                    <a:pt x="2175503" y="1228243"/>
                  </a:lnTo>
                  <a:lnTo>
                    <a:pt x="2227924" y="1213955"/>
                  </a:lnTo>
                  <a:lnTo>
                    <a:pt x="2278541" y="1198399"/>
                  </a:lnTo>
                  <a:lnTo>
                    <a:pt x="2327259" y="1181620"/>
                  </a:lnTo>
                  <a:lnTo>
                    <a:pt x="2373981" y="1163663"/>
                  </a:lnTo>
                  <a:lnTo>
                    <a:pt x="2418612" y="1144573"/>
                  </a:lnTo>
                  <a:lnTo>
                    <a:pt x="2461057" y="1124395"/>
                  </a:lnTo>
                  <a:lnTo>
                    <a:pt x="2501220" y="1103174"/>
                  </a:lnTo>
                  <a:lnTo>
                    <a:pt x="2539004" y="1080955"/>
                  </a:lnTo>
                  <a:lnTo>
                    <a:pt x="2574316" y="1057783"/>
                  </a:lnTo>
                  <a:lnTo>
                    <a:pt x="2607058" y="1033703"/>
                  </a:lnTo>
                  <a:lnTo>
                    <a:pt x="2637136" y="1008760"/>
                  </a:lnTo>
                  <a:lnTo>
                    <a:pt x="2688915" y="956464"/>
                  </a:lnTo>
                  <a:lnTo>
                    <a:pt x="2728889" y="901256"/>
                  </a:lnTo>
                  <a:lnTo>
                    <a:pt x="2756293" y="843495"/>
                  </a:lnTo>
                  <a:lnTo>
                    <a:pt x="2770361" y="783542"/>
                  </a:lnTo>
                  <a:lnTo>
                    <a:pt x="2772155" y="752855"/>
                  </a:lnTo>
                  <a:lnTo>
                    <a:pt x="2770361" y="722321"/>
                  </a:lnTo>
                  <a:lnTo>
                    <a:pt x="2756293" y="662642"/>
                  </a:lnTo>
                  <a:lnTo>
                    <a:pt x="2728889" y="605115"/>
                  </a:lnTo>
                  <a:lnTo>
                    <a:pt x="2688915" y="550106"/>
                  </a:lnTo>
                  <a:lnTo>
                    <a:pt x="2637136" y="497975"/>
                  </a:lnTo>
                  <a:lnTo>
                    <a:pt x="2607058" y="473103"/>
                  </a:lnTo>
                  <a:lnTo>
                    <a:pt x="2574316" y="449087"/>
                  </a:lnTo>
                  <a:lnTo>
                    <a:pt x="2539004" y="425973"/>
                  </a:lnTo>
                  <a:lnTo>
                    <a:pt x="2501220" y="403805"/>
                  </a:lnTo>
                  <a:lnTo>
                    <a:pt x="2461057" y="382629"/>
                  </a:lnTo>
                  <a:lnTo>
                    <a:pt x="2418612" y="362490"/>
                  </a:lnTo>
                  <a:lnTo>
                    <a:pt x="2373981" y="343434"/>
                  </a:lnTo>
                  <a:lnTo>
                    <a:pt x="2327259" y="325507"/>
                  </a:lnTo>
                  <a:lnTo>
                    <a:pt x="2278541" y="308753"/>
                  </a:lnTo>
                  <a:lnTo>
                    <a:pt x="2227924" y="293217"/>
                  </a:lnTo>
                  <a:lnTo>
                    <a:pt x="2175503" y="278946"/>
                  </a:lnTo>
                  <a:lnTo>
                    <a:pt x="2121373" y="265985"/>
                  </a:lnTo>
                  <a:lnTo>
                    <a:pt x="2065630" y="254379"/>
                  </a:lnTo>
                  <a:lnTo>
                    <a:pt x="2008370" y="244172"/>
                  </a:lnTo>
                  <a:lnTo>
                    <a:pt x="1949688" y="235412"/>
                  </a:lnTo>
                  <a:lnTo>
                    <a:pt x="1889680" y="228143"/>
                  </a:lnTo>
                  <a:lnTo>
                    <a:pt x="1828442" y="222410"/>
                  </a:lnTo>
                  <a:lnTo>
                    <a:pt x="1766068" y="218259"/>
                  </a:lnTo>
                  <a:lnTo>
                    <a:pt x="1702656" y="215735"/>
                  </a:lnTo>
                  <a:lnTo>
                    <a:pt x="1638299" y="214883"/>
                  </a:lnTo>
                  <a:close/>
                </a:path>
                <a:path w="5820409" h="1594485">
                  <a:moveTo>
                    <a:pt x="1638299" y="38099"/>
                  </a:moveTo>
                  <a:lnTo>
                    <a:pt x="1573939" y="38687"/>
                  </a:lnTo>
                  <a:lnTo>
                    <a:pt x="1510209" y="40435"/>
                  </a:lnTo>
                  <a:lnTo>
                    <a:pt x="1447156" y="43321"/>
                  </a:lnTo>
                  <a:lnTo>
                    <a:pt x="1384825" y="47325"/>
                  </a:lnTo>
                  <a:lnTo>
                    <a:pt x="1323262" y="52426"/>
                  </a:lnTo>
                  <a:lnTo>
                    <a:pt x="1262511" y="58600"/>
                  </a:lnTo>
                  <a:lnTo>
                    <a:pt x="1202619" y="65828"/>
                  </a:lnTo>
                  <a:lnTo>
                    <a:pt x="1143630" y="74087"/>
                  </a:lnTo>
                  <a:lnTo>
                    <a:pt x="1085591" y="83356"/>
                  </a:lnTo>
                  <a:lnTo>
                    <a:pt x="1028546" y="93614"/>
                  </a:lnTo>
                  <a:lnTo>
                    <a:pt x="972541" y="104839"/>
                  </a:lnTo>
                  <a:lnTo>
                    <a:pt x="917621" y="117010"/>
                  </a:lnTo>
                  <a:lnTo>
                    <a:pt x="863832" y="130105"/>
                  </a:lnTo>
                  <a:lnTo>
                    <a:pt x="811219" y="144102"/>
                  </a:lnTo>
                  <a:lnTo>
                    <a:pt x="759828" y="158981"/>
                  </a:lnTo>
                  <a:lnTo>
                    <a:pt x="709704" y="174719"/>
                  </a:lnTo>
                  <a:lnTo>
                    <a:pt x="660892" y="191296"/>
                  </a:lnTo>
                  <a:lnTo>
                    <a:pt x="613438" y="208690"/>
                  </a:lnTo>
                  <a:lnTo>
                    <a:pt x="567388" y="226879"/>
                  </a:lnTo>
                  <a:lnTo>
                    <a:pt x="522786" y="245841"/>
                  </a:lnTo>
                  <a:lnTo>
                    <a:pt x="479678" y="265556"/>
                  </a:lnTo>
                  <a:lnTo>
                    <a:pt x="438110" y="286003"/>
                  </a:lnTo>
                  <a:lnTo>
                    <a:pt x="398127" y="307158"/>
                  </a:lnTo>
                  <a:lnTo>
                    <a:pt x="359775" y="329001"/>
                  </a:lnTo>
                  <a:lnTo>
                    <a:pt x="323098" y="351511"/>
                  </a:lnTo>
                  <a:lnTo>
                    <a:pt x="288142" y="374666"/>
                  </a:lnTo>
                  <a:lnTo>
                    <a:pt x="254953" y="398444"/>
                  </a:lnTo>
                  <a:lnTo>
                    <a:pt x="223576" y="422825"/>
                  </a:lnTo>
                  <a:lnTo>
                    <a:pt x="194056" y="447786"/>
                  </a:lnTo>
                  <a:lnTo>
                    <a:pt x="140772" y="499364"/>
                  </a:lnTo>
                  <a:lnTo>
                    <a:pt x="95462" y="553006"/>
                  </a:lnTo>
                  <a:lnTo>
                    <a:pt x="58490" y="608541"/>
                  </a:lnTo>
                  <a:lnTo>
                    <a:pt x="30220" y="665797"/>
                  </a:lnTo>
                  <a:lnTo>
                    <a:pt x="11015" y="724603"/>
                  </a:lnTo>
                  <a:lnTo>
                    <a:pt x="1239" y="784785"/>
                  </a:lnTo>
                  <a:lnTo>
                    <a:pt x="0" y="815339"/>
                  </a:lnTo>
                  <a:lnTo>
                    <a:pt x="1239" y="845896"/>
                  </a:lnTo>
                  <a:lnTo>
                    <a:pt x="11015" y="906099"/>
                  </a:lnTo>
                  <a:lnTo>
                    <a:pt x="30220" y="964941"/>
                  </a:lnTo>
                  <a:lnTo>
                    <a:pt x="58490" y="1022251"/>
                  </a:lnTo>
                  <a:lnTo>
                    <a:pt x="95462" y="1077853"/>
                  </a:lnTo>
                  <a:lnTo>
                    <a:pt x="140772" y="1131574"/>
                  </a:lnTo>
                  <a:lnTo>
                    <a:pt x="194056" y="1183241"/>
                  </a:lnTo>
                  <a:lnTo>
                    <a:pt x="223576" y="1208249"/>
                  </a:lnTo>
                  <a:lnTo>
                    <a:pt x="254953" y="1232679"/>
                  </a:lnTo>
                  <a:lnTo>
                    <a:pt x="288142" y="1256508"/>
                  </a:lnTo>
                  <a:lnTo>
                    <a:pt x="323098" y="1279715"/>
                  </a:lnTo>
                  <a:lnTo>
                    <a:pt x="359775" y="1302277"/>
                  </a:lnTo>
                  <a:lnTo>
                    <a:pt x="398127" y="1324174"/>
                  </a:lnTo>
                  <a:lnTo>
                    <a:pt x="438110" y="1345384"/>
                  </a:lnTo>
                  <a:lnTo>
                    <a:pt x="479678" y="1365884"/>
                  </a:lnTo>
                  <a:lnTo>
                    <a:pt x="522786" y="1385654"/>
                  </a:lnTo>
                  <a:lnTo>
                    <a:pt x="567388" y="1404671"/>
                  </a:lnTo>
                  <a:lnTo>
                    <a:pt x="613438" y="1422913"/>
                  </a:lnTo>
                  <a:lnTo>
                    <a:pt x="660892" y="1440360"/>
                  </a:lnTo>
                  <a:lnTo>
                    <a:pt x="709704" y="1456989"/>
                  </a:lnTo>
                  <a:lnTo>
                    <a:pt x="759828" y="1472778"/>
                  </a:lnTo>
                  <a:lnTo>
                    <a:pt x="811219" y="1487706"/>
                  </a:lnTo>
                  <a:lnTo>
                    <a:pt x="863832" y="1501751"/>
                  </a:lnTo>
                  <a:lnTo>
                    <a:pt x="917621" y="1514891"/>
                  </a:lnTo>
                  <a:lnTo>
                    <a:pt x="972541" y="1527105"/>
                  </a:lnTo>
                  <a:lnTo>
                    <a:pt x="1028546" y="1538371"/>
                  </a:lnTo>
                  <a:lnTo>
                    <a:pt x="1085591" y="1548667"/>
                  </a:lnTo>
                  <a:lnTo>
                    <a:pt x="1143630" y="1557971"/>
                  </a:lnTo>
                  <a:lnTo>
                    <a:pt x="1202619" y="1566262"/>
                  </a:lnTo>
                  <a:lnTo>
                    <a:pt x="1262511" y="1573518"/>
                  </a:lnTo>
                  <a:lnTo>
                    <a:pt x="1323262" y="1579718"/>
                  </a:lnTo>
                  <a:lnTo>
                    <a:pt x="1384825" y="1584839"/>
                  </a:lnTo>
                  <a:lnTo>
                    <a:pt x="1447156" y="1588859"/>
                  </a:lnTo>
                  <a:lnTo>
                    <a:pt x="1510209" y="1591758"/>
                  </a:lnTo>
                  <a:lnTo>
                    <a:pt x="1573939" y="1593514"/>
                  </a:lnTo>
                  <a:lnTo>
                    <a:pt x="1638299" y="1594103"/>
                  </a:lnTo>
                  <a:lnTo>
                    <a:pt x="1702660" y="1593514"/>
                  </a:lnTo>
                  <a:lnTo>
                    <a:pt x="1766390" y="1591758"/>
                  </a:lnTo>
                  <a:lnTo>
                    <a:pt x="1829443" y="1588859"/>
                  </a:lnTo>
                  <a:lnTo>
                    <a:pt x="1891774" y="1584839"/>
                  </a:lnTo>
                  <a:lnTo>
                    <a:pt x="1953337" y="1579718"/>
                  </a:lnTo>
                  <a:lnTo>
                    <a:pt x="2014088" y="1573518"/>
                  </a:lnTo>
                  <a:lnTo>
                    <a:pt x="2073980" y="1566262"/>
                  </a:lnTo>
                  <a:lnTo>
                    <a:pt x="2132969" y="1557971"/>
                  </a:lnTo>
                  <a:lnTo>
                    <a:pt x="2191008" y="1548667"/>
                  </a:lnTo>
                  <a:lnTo>
                    <a:pt x="2248053" y="1538371"/>
                  </a:lnTo>
                  <a:lnTo>
                    <a:pt x="2304058" y="1527105"/>
                  </a:lnTo>
                  <a:lnTo>
                    <a:pt x="2358978" y="1514891"/>
                  </a:lnTo>
                  <a:lnTo>
                    <a:pt x="2412767" y="1501751"/>
                  </a:lnTo>
                  <a:lnTo>
                    <a:pt x="2465380" y="1487706"/>
                  </a:lnTo>
                  <a:lnTo>
                    <a:pt x="2516771" y="1472778"/>
                  </a:lnTo>
                  <a:lnTo>
                    <a:pt x="2566895" y="1456989"/>
                  </a:lnTo>
                  <a:lnTo>
                    <a:pt x="2615707" y="1440360"/>
                  </a:lnTo>
                  <a:lnTo>
                    <a:pt x="2663161" y="1422913"/>
                  </a:lnTo>
                  <a:lnTo>
                    <a:pt x="2709211" y="1404671"/>
                  </a:lnTo>
                  <a:lnTo>
                    <a:pt x="2753813" y="1385654"/>
                  </a:lnTo>
                  <a:lnTo>
                    <a:pt x="2796920" y="1365884"/>
                  </a:lnTo>
                  <a:lnTo>
                    <a:pt x="2838489" y="1345384"/>
                  </a:lnTo>
                  <a:lnTo>
                    <a:pt x="2878472" y="1324174"/>
                  </a:lnTo>
                  <a:lnTo>
                    <a:pt x="2916824" y="1302277"/>
                  </a:lnTo>
                  <a:lnTo>
                    <a:pt x="2953501" y="1279715"/>
                  </a:lnTo>
                  <a:lnTo>
                    <a:pt x="2988457" y="1256508"/>
                  </a:lnTo>
                  <a:lnTo>
                    <a:pt x="3021646" y="1232679"/>
                  </a:lnTo>
                  <a:lnTo>
                    <a:pt x="3053023" y="1208249"/>
                  </a:lnTo>
                  <a:lnTo>
                    <a:pt x="3082542" y="1183241"/>
                  </a:lnTo>
                  <a:lnTo>
                    <a:pt x="3135827" y="1131574"/>
                  </a:lnTo>
                  <a:lnTo>
                    <a:pt x="3181137" y="1077853"/>
                  </a:lnTo>
                  <a:lnTo>
                    <a:pt x="3218109" y="1022251"/>
                  </a:lnTo>
                  <a:lnTo>
                    <a:pt x="3246379" y="964941"/>
                  </a:lnTo>
                  <a:lnTo>
                    <a:pt x="3265584" y="906099"/>
                  </a:lnTo>
                  <a:lnTo>
                    <a:pt x="3275360" y="845896"/>
                  </a:lnTo>
                  <a:lnTo>
                    <a:pt x="3276599" y="815339"/>
                  </a:lnTo>
                  <a:lnTo>
                    <a:pt x="3275360" y="784785"/>
                  </a:lnTo>
                  <a:lnTo>
                    <a:pt x="3265584" y="724603"/>
                  </a:lnTo>
                  <a:lnTo>
                    <a:pt x="3246379" y="665797"/>
                  </a:lnTo>
                  <a:lnTo>
                    <a:pt x="3218109" y="608541"/>
                  </a:lnTo>
                  <a:lnTo>
                    <a:pt x="3181137" y="553006"/>
                  </a:lnTo>
                  <a:lnTo>
                    <a:pt x="3135827" y="499364"/>
                  </a:lnTo>
                  <a:lnTo>
                    <a:pt x="3082542" y="447786"/>
                  </a:lnTo>
                  <a:lnTo>
                    <a:pt x="3053023" y="422825"/>
                  </a:lnTo>
                  <a:lnTo>
                    <a:pt x="3021646" y="398444"/>
                  </a:lnTo>
                  <a:lnTo>
                    <a:pt x="2988457" y="374666"/>
                  </a:lnTo>
                  <a:lnTo>
                    <a:pt x="2953501" y="351511"/>
                  </a:lnTo>
                  <a:lnTo>
                    <a:pt x="2916824" y="329001"/>
                  </a:lnTo>
                  <a:lnTo>
                    <a:pt x="2878472" y="307158"/>
                  </a:lnTo>
                  <a:lnTo>
                    <a:pt x="2838489" y="286003"/>
                  </a:lnTo>
                  <a:lnTo>
                    <a:pt x="2796920" y="265556"/>
                  </a:lnTo>
                  <a:lnTo>
                    <a:pt x="2753813" y="245841"/>
                  </a:lnTo>
                  <a:lnTo>
                    <a:pt x="2709211" y="226879"/>
                  </a:lnTo>
                  <a:lnTo>
                    <a:pt x="2663161" y="208690"/>
                  </a:lnTo>
                  <a:lnTo>
                    <a:pt x="2615707" y="191296"/>
                  </a:lnTo>
                  <a:lnTo>
                    <a:pt x="2566895" y="174719"/>
                  </a:lnTo>
                  <a:lnTo>
                    <a:pt x="2516771" y="158981"/>
                  </a:lnTo>
                  <a:lnTo>
                    <a:pt x="2465380" y="144102"/>
                  </a:lnTo>
                  <a:lnTo>
                    <a:pt x="2412767" y="130105"/>
                  </a:lnTo>
                  <a:lnTo>
                    <a:pt x="2358978" y="117010"/>
                  </a:lnTo>
                  <a:lnTo>
                    <a:pt x="2304058" y="104839"/>
                  </a:lnTo>
                  <a:lnTo>
                    <a:pt x="2248053" y="93614"/>
                  </a:lnTo>
                  <a:lnTo>
                    <a:pt x="2191008" y="83356"/>
                  </a:lnTo>
                  <a:lnTo>
                    <a:pt x="2132969" y="74087"/>
                  </a:lnTo>
                  <a:lnTo>
                    <a:pt x="2073980" y="65828"/>
                  </a:lnTo>
                  <a:lnTo>
                    <a:pt x="2014088" y="58600"/>
                  </a:lnTo>
                  <a:lnTo>
                    <a:pt x="1953337" y="52426"/>
                  </a:lnTo>
                  <a:lnTo>
                    <a:pt x="1891774" y="47325"/>
                  </a:lnTo>
                  <a:lnTo>
                    <a:pt x="1829443" y="43321"/>
                  </a:lnTo>
                  <a:lnTo>
                    <a:pt x="1766390" y="40435"/>
                  </a:lnTo>
                  <a:lnTo>
                    <a:pt x="1702660" y="38687"/>
                  </a:lnTo>
                  <a:lnTo>
                    <a:pt x="1638299" y="38099"/>
                  </a:lnTo>
                  <a:close/>
                </a:path>
              </a:pathLst>
            </a:custGeom>
            <a:ln w="126999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04303" y="288645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03264" y="290474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8608" y="290474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1071" y="2840736"/>
              <a:ext cx="725424" cy="4023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1552" y="3236976"/>
              <a:ext cx="701040" cy="182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1071" y="3249168"/>
              <a:ext cx="761999" cy="48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6688" y="3291840"/>
              <a:ext cx="786383" cy="243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2303" y="3310128"/>
              <a:ext cx="804672" cy="304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9632" y="3322320"/>
              <a:ext cx="847344" cy="548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040879" y="337413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F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46976" y="338023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6E4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46976" y="338632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DEB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5727" y="3377184"/>
              <a:ext cx="841248" cy="792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2783" y="3450336"/>
              <a:ext cx="707136" cy="182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2032" y="3462528"/>
              <a:ext cx="615696" cy="243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8127" y="3474720"/>
              <a:ext cx="530351" cy="182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8127" y="3480816"/>
              <a:ext cx="457199" cy="1828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43471" y="349605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F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7040" y="3480816"/>
              <a:ext cx="158496" cy="304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16623" y="350215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D9D7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1488" y="350215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AC8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89776" y="350215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D9D7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2927" y="3493008"/>
              <a:ext cx="134111" cy="182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82511" y="3499104"/>
              <a:ext cx="377951" cy="3047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82383" y="350824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DEB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87311" y="352653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F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08064" y="353263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E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08064" y="353872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CEA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2511" y="3511296"/>
              <a:ext cx="475487" cy="7924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43471" y="3572256"/>
              <a:ext cx="170687" cy="4267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81544" y="3035808"/>
              <a:ext cx="603504" cy="39319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18120" y="3419856"/>
              <a:ext cx="512064" cy="27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5551" y="3438144"/>
              <a:ext cx="484631" cy="5486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19287" y="3483864"/>
              <a:ext cx="310896" cy="274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46136" y="3493008"/>
              <a:ext cx="27432" cy="1828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302751" y="350672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D7D6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82712" y="35158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F1F4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28432" y="35158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F0EF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74151" y="35158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EBEC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037575" y="35250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EDEE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92439" y="3511296"/>
              <a:ext cx="219456" cy="365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65591" y="3538728"/>
              <a:ext cx="137160" cy="4572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29599" y="3566160"/>
              <a:ext cx="64008" cy="7315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28432" y="3566160"/>
              <a:ext cx="155448" cy="9144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229599" y="36438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F3F2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47303" y="36621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EDEF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194047" y="289255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EEE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53711" y="289255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852672" y="291693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40479" y="2852928"/>
              <a:ext cx="731520" cy="40843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559808" y="3258312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ECEA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852672" y="328879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EE8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846576" y="33009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E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10000" y="3261360"/>
              <a:ext cx="792479" cy="7924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858767" y="33009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6E4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55135" y="3304032"/>
              <a:ext cx="841248" cy="8534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584191" y="338632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E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565903" y="339242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5E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78096" y="339242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7E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96383" y="339242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6E4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78096" y="339852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9E7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596383" y="339852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DEB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55135" y="3389376"/>
              <a:ext cx="841248" cy="7924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791711" y="34533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F2EC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157472" y="346557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7E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248911" y="34655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E4E2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52672" y="3471672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20">
                  <a:moveTo>
                    <a:pt x="0" y="0"/>
                  </a:moveTo>
                  <a:lnTo>
                    <a:pt x="12191" y="0"/>
                  </a:lnTo>
                </a:path>
                <a:path w="274320">
                  <a:moveTo>
                    <a:pt x="268223" y="0"/>
                  </a:moveTo>
                  <a:lnTo>
                    <a:pt x="274319" y="0"/>
                  </a:lnTo>
                </a:path>
              </a:pathLst>
            </a:custGeom>
            <a:ln w="6095">
              <a:solidFill>
                <a:srgbClr val="EE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77055" y="3462528"/>
              <a:ext cx="640079" cy="1828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07535" y="3474720"/>
              <a:ext cx="524255" cy="1828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13632" y="3486912"/>
              <a:ext cx="463296" cy="1828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126991" y="349605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DAD8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029455" y="350215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CEA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46447" y="3474720"/>
              <a:ext cx="170688" cy="4876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31919" y="3499104"/>
              <a:ext cx="402336" cy="1219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30623" y="3505200"/>
              <a:ext cx="91439" cy="1828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31919" y="3505200"/>
              <a:ext cx="286511" cy="1828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431791" y="352044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DEB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31919" y="3517392"/>
              <a:ext cx="377951" cy="2438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938016" y="3529584"/>
              <a:ext cx="225551" cy="3657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114800" y="356311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CEA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86783" y="3523488"/>
              <a:ext cx="414528" cy="9753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992879" y="35874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F2EC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76088" y="3044952"/>
              <a:ext cx="603504" cy="39319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12664" y="3429000"/>
              <a:ext cx="512064" cy="2743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40096" y="3447288"/>
              <a:ext cx="484631" cy="5486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513832" y="3493008"/>
              <a:ext cx="310896" cy="2743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40679" y="3502152"/>
              <a:ext cx="27432" cy="1828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797296" y="351586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D7D6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477255" y="35250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F1F4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522976" y="35250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F0EF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568696" y="352501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EBEC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532120" y="353415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EDEE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86983" y="3520440"/>
              <a:ext cx="219456" cy="3657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60135" y="3547872"/>
              <a:ext cx="137160" cy="4572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24144" y="3575304"/>
              <a:ext cx="64008" cy="7315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22976" y="3575304"/>
              <a:ext cx="155448" cy="9144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724144" y="36530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F3F2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641847" y="3671316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EDEF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203447" y="4959095"/>
              <a:ext cx="5820410" cy="1594485"/>
            </a:xfrm>
            <a:custGeom>
              <a:avLst/>
              <a:gdLst/>
              <a:ahLst/>
              <a:cxnLst/>
              <a:rect l="l" t="t" r="r" b="b"/>
              <a:pathLst>
                <a:path w="5820409" h="1594484">
                  <a:moveTo>
                    <a:pt x="4165091" y="342899"/>
                  </a:moveTo>
                  <a:lnTo>
                    <a:pt x="4103070" y="344221"/>
                  </a:lnTo>
                  <a:lnTo>
                    <a:pt x="4042640" y="348109"/>
                  </a:lnTo>
                  <a:lnTo>
                    <a:pt x="3984039" y="354449"/>
                  </a:lnTo>
                  <a:lnTo>
                    <a:pt x="3927502" y="363128"/>
                  </a:lnTo>
                  <a:lnTo>
                    <a:pt x="3873267" y="374029"/>
                  </a:lnTo>
                  <a:lnTo>
                    <a:pt x="3821571" y="387039"/>
                  </a:lnTo>
                  <a:lnTo>
                    <a:pt x="3772649" y="402044"/>
                  </a:lnTo>
                  <a:lnTo>
                    <a:pt x="3726740" y="418928"/>
                  </a:lnTo>
                  <a:lnTo>
                    <a:pt x="3684079" y="437578"/>
                  </a:lnTo>
                  <a:lnTo>
                    <a:pt x="3644904" y="457879"/>
                  </a:lnTo>
                  <a:lnTo>
                    <a:pt x="3609450" y="479716"/>
                  </a:lnTo>
                  <a:lnTo>
                    <a:pt x="3577956" y="502976"/>
                  </a:lnTo>
                  <a:lnTo>
                    <a:pt x="3527792" y="553303"/>
                  </a:lnTo>
                  <a:lnTo>
                    <a:pt x="3496304" y="607946"/>
                  </a:lnTo>
                  <a:lnTo>
                    <a:pt x="3485387" y="665987"/>
                  </a:lnTo>
                  <a:lnTo>
                    <a:pt x="3488156" y="695136"/>
                  </a:lnTo>
                  <a:lnTo>
                    <a:pt x="3509595" y="751190"/>
                  </a:lnTo>
                  <a:lnTo>
                    <a:pt x="3550658" y="803482"/>
                  </a:lnTo>
                  <a:lnTo>
                    <a:pt x="3609450" y="851082"/>
                  </a:lnTo>
                  <a:lnTo>
                    <a:pt x="3644904" y="872833"/>
                  </a:lnTo>
                  <a:lnTo>
                    <a:pt x="3684079" y="893063"/>
                  </a:lnTo>
                  <a:lnTo>
                    <a:pt x="3726740" y="911657"/>
                  </a:lnTo>
                  <a:lnTo>
                    <a:pt x="3772649" y="928497"/>
                  </a:lnTo>
                  <a:lnTo>
                    <a:pt x="3821571" y="943468"/>
                  </a:lnTo>
                  <a:lnTo>
                    <a:pt x="3873267" y="956455"/>
                  </a:lnTo>
                  <a:lnTo>
                    <a:pt x="3927502" y="967340"/>
                  </a:lnTo>
                  <a:lnTo>
                    <a:pt x="3984039" y="976009"/>
                  </a:lnTo>
                  <a:lnTo>
                    <a:pt x="4042640" y="982344"/>
                  </a:lnTo>
                  <a:lnTo>
                    <a:pt x="4103070" y="986230"/>
                  </a:lnTo>
                  <a:lnTo>
                    <a:pt x="4165091" y="987551"/>
                  </a:lnTo>
                  <a:lnTo>
                    <a:pt x="4226886" y="986230"/>
                  </a:lnTo>
                  <a:lnTo>
                    <a:pt x="4287141" y="982344"/>
                  </a:lnTo>
                  <a:lnTo>
                    <a:pt x="4345615" y="976009"/>
                  </a:lnTo>
                  <a:lnTo>
                    <a:pt x="4402066" y="967340"/>
                  </a:lnTo>
                  <a:lnTo>
                    <a:pt x="4456253" y="956455"/>
                  </a:lnTo>
                  <a:lnTo>
                    <a:pt x="4507935" y="943468"/>
                  </a:lnTo>
                  <a:lnTo>
                    <a:pt x="4556870" y="928497"/>
                  </a:lnTo>
                  <a:lnTo>
                    <a:pt x="4602816" y="911657"/>
                  </a:lnTo>
                  <a:lnTo>
                    <a:pt x="4645532" y="893063"/>
                  </a:lnTo>
                  <a:lnTo>
                    <a:pt x="4684777" y="872833"/>
                  </a:lnTo>
                  <a:lnTo>
                    <a:pt x="4720310" y="851082"/>
                  </a:lnTo>
                  <a:lnTo>
                    <a:pt x="4751888" y="827927"/>
                  </a:lnTo>
                  <a:lnTo>
                    <a:pt x="4802215" y="777865"/>
                  </a:lnTo>
                  <a:lnTo>
                    <a:pt x="4833828" y="723575"/>
                  </a:lnTo>
                  <a:lnTo>
                    <a:pt x="4844795" y="665987"/>
                  </a:lnTo>
                  <a:lnTo>
                    <a:pt x="4842013" y="636599"/>
                  </a:lnTo>
                  <a:lnTo>
                    <a:pt x="4820482" y="580143"/>
                  </a:lnTo>
                  <a:lnTo>
                    <a:pt x="4779270" y="527543"/>
                  </a:lnTo>
                  <a:lnTo>
                    <a:pt x="4720310" y="479716"/>
                  </a:lnTo>
                  <a:lnTo>
                    <a:pt x="4684777" y="457879"/>
                  </a:lnTo>
                  <a:lnTo>
                    <a:pt x="4645532" y="437578"/>
                  </a:lnTo>
                  <a:lnTo>
                    <a:pt x="4602816" y="418928"/>
                  </a:lnTo>
                  <a:lnTo>
                    <a:pt x="4556870" y="402044"/>
                  </a:lnTo>
                  <a:lnTo>
                    <a:pt x="4507935" y="387039"/>
                  </a:lnTo>
                  <a:lnTo>
                    <a:pt x="4456253" y="374029"/>
                  </a:lnTo>
                  <a:lnTo>
                    <a:pt x="4402066" y="363128"/>
                  </a:lnTo>
                  <a:lnTo>
                    <a:pt x="4345615" y="354449"/>
                  </a:lnTo>
                  <a:lnTo>
                    <a:pt x="4287141" y="348109"/>
                  </a:lnTo>
                  <a:lnTo>
                    <a:pt x="4226886" y="344221"/>
                  </a:lnTo>
                  <a:lnTo>
                    <a:pt x="4165091" y="342899"/>
                  </a:lnTo>
                  <a:close/>
                </a:path>
                <a:path w="5820409" h="1594484">
                  <a:moveTo>
                    <a:pt x="4180331" y="176783"/>
                  </a:moveTo>
                  <a:lnTo>
                    <a:pt x="4115975" y="177635"/>
                  </a:lnTo>
                  <a:lnTo>
                    <a:pt x="4052562" y="180159"/>
                  </a:lnTo>
                  <a:lnTo>
                    <a:pt x="3990189" y="184310"/>
                  </a:lnTo>
                  <a:lnTo>
                    <a:pt x="3928951" y="190043"/>
                  </a:lnTo>
                  <a:lnTo>
                    <a:pt x="3868943" y="197312"/>
                  </a:lnTo>
                  <a:lnTo>
                    <a:pt x="3810261" y="206072"/>
                  </a:lnTo>
                  <a:lnTo>
                    <a:pt x="3753001" y="216279"/>
                  </a:lnTo>
                  <a:lnTo>
                    <a:pt x="3697258" y="227885"/>
                  </a:lnTo>
                  <a:lnTo>
                    <a:pt x="3643128" y="240846"/>
                  </a:lnTo>
                  <a:lnTo>
                    <a:pt x="3590707" y="255117"/>
                  </a:lnTo>
                  <a:lnTo>
                    <a:pt x="3540089" y="270653"/>
                  </a:lnTo>
                  <a:lnTo>
                    <a:pt x="3491372" y="287407"/>
                  </a:lnTo>
                  <a:lnTo>
                    <a:pt x="3444650" y="305334"/>
                  </a:lnTo>
                  <a:lnTo>
                    <a:pt x="3400019" y="324390"/>
                  </a:lnTo>
                  <a:lnTo>
                    <a:pt x="3357574" y="344529"/>
                  </a:lnTo>
                  <a:lnTo>
                    <a:pt x="3317411" y="365705"/>
                  </a:lnTo>
                  <a:lnTo>
                    <a:pt x="3279627" y="387873"/>
                  </a:lnTo>
                  <a:lnTo>
                    <a:pt x="3244315" y="410987"/>
                  </a:lnTo>
                  <a:lnTo>
                    <a:pt x="3211573" y="435003"/>
                  </a:lnTo>
                  <a:lnTo>
                    <a:pt x="3181495" y="459875"/>
                  </a:lnTo>
                  <a:lnTo>
                    <a:pt x="3129715" y="512006"/>
                  </a:lnTo>
                  <a:lnTo>
                    <a:pt x="3089742" y="567015"/>
                  </a:lnTo>
                  <a:lnTo>
                    <a:pt x="3062338" y="624542"/>
                  </a:lnTo>
                  <a:lnTo>
                    <a:pt x="3048270" y="684221"/>
                  </a:lnTo>
                  <a:lnTo>
                    <a:pt x="3046475" y="714755"/>
                  </a:lnTo>
                  <a:lnTo>
                    <a:pt x="3048270" y="745442"/>
                  </a:lnTo>
                  <a:lnTo>
                    <a:pt x="3062338" y="805395"/>
                  </a:lnTo>
                  <a:lnTo>
                    <a:pt x="3089742" y="863156"/>
                  </a:lnTo>
                  <a:lnTo>
                    <a:pt x="3129715" y="918364"/>
                  </a:lnTo>
                  <a:lnTo>
                    <a:pt x="3181495" y="970660"/>
                  </a:lnTo>
                  <a:lnTo>
                    <a:pt x="3211573" y="995603"/>
                  </a:lnTo>
                  <a:lnTo>
                    <a:pt x="3244315" y="1019683"/>
                  </a:lnTo>
                  <a:lnTo>
                    <a:pt x="3279627" y="1042855"/>
                  </a:lnTo>
                  <a:lnTo>
                    <a:pt x="3317411" y="1065074"/>
                  </a:lnTo>
                  <a:lnTo>
                    <a:pt x="3357574" y="1086295"/>
                  </a:lnTo>
                  <a:lnTo>
                    <a:pt x="3400019" y="1106473"/>
                  </a:lnTo>
                  <a:lnTo>
                    <a:pt x="3444650" y="1125563"/>
                  </a:lnTo>
                  <a:lnTo>
                    <a:pt x="3491372" y="1143520"/>
                  </a:lnTo>
                  <a:lnTo>
                    <a:pt x="3540089" y="1160299"/>
                  </a:lnTo>
                  <a:lnTo>
                    <a:pt x="3590707" y="1175855"/>
                  </a:lnTo>
                  <a:lnTo>
                    <a:pt x="3643128" y="1190143"/>
                  </a:lnTo>
                  <a:lnTo>
                    <a:pt x="3697258" y="1203118"/>
                  </a:lnTo>
                  <a:lnTo>
                    <a:pt x="3753001" y="1214735"/>
                  </a:lnTo>
                  <a:lnTo>
                    <a:pt x="3810261" y="1224949"/>
                  </a:lnTo>
                  <a:lnTo>
                    <a:pt x="3868943" y="1233715"/>
                  </a:lnTo>
                  <a:lnTo>
                    <a:pt x="3928951" y="1240988"/>
                  </a:lnTo>
                  <a:lnTo>
                    <a:pt x="3990189" y="1246723"/>
                  </a:lnTo>
                  <a:lnTo>
                    <a:pt x="4052562" y="1250876"/>
                  </a:lnTo>
                  <a:lnTo>
                    <a:pt x="4115975" y="1253400"/>
                  </a:lnTo>
                  <a:lnTo>
                    <a:pt x="4180331" y="1254251"/>
                  </a:lnTo>
                  <a:lnTo>
                    <a:pt x="4244693" y="1253400"/>
                  </a:lnTo>
                  <a:lnTo>
                    <a:pt x="4308121" y="1250876"/>
                  </a:lnTo>
                  <a:lnTo>
                    <a:pt x="4370519" y="1246723"/>
                  </a:lnTo>
                  <a:lnTo>
                    <a:pt x="4431791" y="1240988"/>
                  </a:lnTo>
                  <a:lnTo>
                    <a:pt x="4491840" y="1233715"/>
                  </a:lnTo>
                  <a:lnTo>
                    <a:pt x="4550571" y="1224949"/>
                  </a:lnTo>
                  <a:lnTo>
                    <a:pt x="4607886" y="1214735"/>
                  </a:lnTo>
                  <a:lnTo>
                    <a:pt x="4663689" y="1203118"/>
                  </a:lnTo>
                  <a:lnTo>
                    <a:pt x="4717884" y="1190143"/>
                  </a:lnTo>
                  <a:lnTo>
                    <a:pt x="4770375" y="1175855"/>
                  </a:lnTo>
                  <a:lnTo>
                    <a:pt x="4821065" y="1160299"/>
                  </a:lnTo>
                  <a:lnTo>
                    <a:pt x="4869858" y="1143520"/>
                  </a:lnTo>
                  <a:lnTo>
                    <a:pt x="4916657" y="1125563"/>
                  </a:lnTo>
                  <a:lnTo>
                    <a:pt x="4961367" y="1106473"/>
                  </a:lnTo>
                  <a:lnTo>
                    <a:pt x="5003890" y="1086295"/>
                  </a:lnTo>
                  <a:lnTo>
                    <a:pt x="5044131" y="1065074"/>
                  </a:lnTo>
                  <a:lnTo>
                    <a:pt x="5081993" y="1042855"/>
                  </a:lnTo>
                  <a:lnTo>
                    <a:pt x="5117380" y="1019683"/>
                  </a:lnTo>
                  <a:lnTo>
                    <a:pt x="5150195" y="995603"/>
                  </a:lnTo>
                  <a:lnTo>
                    <a:pt x="5180343" y="970660"/>
                  </a:lnTo>
                  <a:lnTo>
                    <a:pt x="5232248" y="918364"/>
                  </a:lnTo>
                  <a:lnTo>
                    <a:pt x="5272325" y="863156"/>
                  </a:lnTo>
                  <a:lnTo>
                    <a:pt x="5299803" y="805395"/>
                  </a:lnTo>
                  <a:lnTo>
                    <a:pt x="5313912" y="745442"/>
                  </a:lnTo>
                  <a:lnTo>
                    <a:pt x="5315711" y="714755"/>
                  </a:lnTo>
                  <a:lnTo>
                    <a:pt x="5313912" y="684221"/>
                  </a:lnTo>
                  <a:lnTo>
                    <a:pt x="5299803" y="624542"/>
                  </a:lnTo>
                  <a:lnTo>
                    <a:pt x="5272325" y="567015"/>
                  </a:lnTo>
                  <a:lnTo>
                    <a:pt x="5232248" y="512006"/>
                  </a:lnTo>
                  <a:lnTo>
                    <a:pt x="5180343" y="459875"/>
                  </a:lnTo>
                  <a:lnTo>
                    <a:pt x="5150195" y="435003"/>
                  </a:lnTo>
                  <a:lnTo>
                    <a:pt x="5117380" y="410987"/>
                  </a:lnTo>
                  <a:lnTo>
                    <a:pt x="5081993" y="387873"/>
                  </a:lnTo>
                  <a:lnTo>
                    <a:pt x="5044131" y="365705"/>
                  </a:lnTo>
                  <a:lnTo>
                    <a:pt x="5003890" y="344529"/>
                  </a:lnTo>
                  <a:lnTo>
                    <a:pt x="4961367" y="324390"/>
                  </a:lnTo>
                  <a:lnTo>
                    <a:pt x="4916657" y="305334"/>
                  </a:lnTo>
                  <a:lnTo>
                    <a:pt x="4869858" y="287407"/>
                  </a:lnTo>
                  <a:lnTo>
                    <a:pt x="4821065" y="270653"/>
                  </a:lnTo>
                  <a:lnTo>
                    <a:pt x="4770375" y="255117"/>
                  </a:lnTo>
                  <a:lnTo>
                    <a:pt x="4717884" y="240846"/>
                  </a:lnTo>
                  <a:lnTo>
                    <a:pt x="4663689" y="227885"/>
                  </a:lnTo>
                  <a:lnTo>
                    <a:pt x="4607886" y="216279"/>
                  </a:lnTo>
                  <a:lnTo>
                    <a:pt x="4550571" y="206072"/>
                  </a:lnTo>
                  <a:lnTo>
                    <a:pt x="4491840" y="197312"/>
                  </a:lnTo>
                  <a:lnTo>
                    <a:pt x="4431791" y="190043"/>
                  </a:lnTo>
                  <a:lnTo>
                    <a:pt x="4370519" y="184310"/>
                  </a:lnTo>
                  <a:lnTo>
                    <a:pt x="4308121" y="180159"/>
                  </a:lnTo>
                  <a:lnTo>
                    <a:pt x="4244693" y="177635"/>
                  </a:lnTo>
                  <a:lnTo>
                    <a:pt x="4180331" y="176783"/>
                  </a:lnTo>
                  <a:close/>
                </a:path>
                <a:path w="5820409" h="1594484">
                  <a:moveTo>
                    <a:pt x="4181855" y="0"/>
                  </a:moveTo>
                  <a:lnTo>
                    <a:pt x="4117495" y="589"/>
                  </a:lnTo>
                  <a:lnTo>
                    <a:pt x="4053765" y="2345"/>
                  </a:lnTo>
                  <a:lnTo>
                    <a:pt x="3990712" y="5244"/>
                  </a:lnTo>
                  <a:lnTo>
                    <a:pt x="3928381" y="9264"/>
                  </a:lnTo>
                  <a:lnTo>
                    <a:pt x="3866818" y="14385"/>
                  </a:lnTo>
                  <a:lnTo>
                    <a:pt x="3806067" y="20585"/>
                  </a:lnTo>
                  <a:lnTo>
                    <a:pt x="3746175" y="27841"/>
                  </a:lnTo>
                  <a:lnTo>
                    <a:pt x="3687186" y="36132"/>
                  </a:lnTo>
                  <a:lnTo>
                    <a:pt x="3629147" y="45436"/>
                  </a:lnTo>
                  <a:lnTo>
                    <a:pt x="3572102" y="55732"/>
                  </a:lnTo>
                  <a:lnTo>
                    <a:pt x="3516096" y="66998"/>
                  </a:lnTo>
                  <a:lnTo>
                    <a:pt x="3461177" y="79212"/>
                  </a:lnTo>
                  <a:lnTo>
                    <a:pt x="3407388" y="92352"/>
                  </a:lnTo>
                  <a:lnTo>
                    <a:pt x="3354775" y="106397"/>
                  </a:lnTo>
                  <a:lnTo>
                    <a:pt x="3303384" y="121325"/>
                  </a:lnTo>
                  <a:lnTo>
                    <a:pt x="3253260" y="137114"/>
                  </a:lnTo>
                  <a:lnTo>
                    <a:pt x="3204448" y="153743"/>
                  </a:lnTo>
                  <a:lnTo>
                    <a:pt x="3156994" y="171190"/>
                  </a:lnTo>
                  <a:lnTo>
                    <a:pt x="3110944" y="189432"/>
                  </a:lnTo>
                  <a:lnTo>
                    <a:pt x="3066342" y="208449"/>
                  </a:lnTo>
                  <a:lnTo>
                    <a:pt x="3023234" y="228218"/>
                  </a:lnTo>
                  <a:lnTo>
                    <a:pt x="2981666" y="248719"/>
                  </a:lnTo>
                  <a:lnTo>
                    <a:pt x="2941683" y="269928"/>
                  </a:lnTo>
                  <a:lnTo>
                    <a:pt x="2903331" y="291825"/>
                  </a:lnTo>
                  <a:lnTo>
                    <a:pt x="2866654" y="314388"/>
                  </a:lnTo>
                  <a:lnTo>
                    <a:pt x="2831698" y="337595"/>
                  </a:lnTo>
                  <a:lnTo>
                    <a:pt x="2798509" y="361424"/>
                  </a:lnTo>
                  <a:lnTo>
                    <a:pt x="2767132" y="385854"/>
                  </a:lnTo>
                  <a:lnTo>
                    <a:pt x="2737612" y="410862"/>
                  </a:lnTo>
                  <a:lnTo>
                    <a:pt x="2684328" y="462529"/>
                  </a:lnTo>
                  <a:lnTo>
                    <a:pt x="2639018" y="516250"/>
                  </a:lnTo>
                  <a:lnTo>
                    <a:pt x="2602046" y="571852"/>
                  </a:lnTo>
                  <a:lnTo>
                    <a:pt x="2573776" y="629162"/>
                  </a:lnTo>
                  <a:lnTo>
                    <a:pt x="2554571" y="688004"/>
                  </a:lnTo>
                  <a:lnTo>
                    <a:pt x="2544795" y="748207"/>
                  </a:lnTo>
                  <a:lnTo>
                    <a:pt x="2543555" y="778763"/>
                  </a:lnTo>
                  <a:lnTo>
                    <a:pt x="2544795" y="809214"/>
                  </a:lnTo>
                  <a:lnTo>
                    <a:pt x="2554571" y="869219"/>
                  </a:lnTo>
                  <a:lnTo>
                    <a:pt x="2573776" y="927883"/>
                  </a:lnTo>
                  <a:lnTo>
                    <a:pt x="2602046" y="985033"/>
                  </a:lnTo>
                  <a:lnTo>
                    <a:pt x="2639018" y="1040492"/>
                  </a:lnTo>
                  <a:lnTo>
                    <a:pt x="2684328" y="1094087"/>
                  </a:lnTo>
                  <a:lnTo>
                    <a:pt x="2737612" y="1145642"/>
                  </a:lnTo>
                  <a:lnTo>
                    <a:pt x="2767132" y="1170601"/>
                  </a:lnTo>
                  <a:lnTo>
                    <a:pt x="2798509" y="1194984"/>
                  </a:lnTo>
                  <a:lnTo>
                    <a:pt x="2831698" y="1218769"/>
                  </a:lnTo>
                  <a:lnTo>
                    <a:pt x="2866654" y="1241936"/>
                  </a:lnTo>
                  <a:lnTo>
                    <a:pt x="2903331" y="1264462"/>
                  </a:lnTo>
                  <a:lnTo>
                    <a:pt x="2941683" y="1286325"/>
                  </a:lnTo>
                  <a:lnTo>
                    <a:pt x="2981666" y="1307503"/>
                  </a:lnTo>
                  <a:lnTo>
                    <a:pt x="3023234" y="1327975"/>
                  </a:lnTo>
                  <a:lnTo>
                    <a:pt x="3066342" y="1347719"/>
                  </a:lnTo>
                  <a:lnTo>
                    <a:pt x="3110944" y="1366712"/>
                  </a:lnTo>
                  <a:lnTo>
                    <a:pt x="3156994" y="1384933"/>
                  </a:lnTo>
                  <a:lnTo>
                    <a:pt x="3204448" y="1402361"/>
                  </a:lnTo>
                  <a:lnTo>
                    <a:pt x="3253260" y="1418973"/>
                  </a:lnTo>
                  <a:lnTo>
                    <a:pt x="3303384" y="1434747"/>
                  </a:lnTo>
                  <a:lnTo>
                    <a:pt x="3354775" y="1449662"/>
                  </a:lnTo>
                  <a:lnTo>
                    <a:pt x="3407388" y="1463696"/>
                  </a:lnTo>
                  <a:lnTo>
                    <a:pt x="3461177" y="1476827"/>
                  </a:lnTo>
                  <a:lnTo>
                    <a:pt x="3516096" y="1489032"/>
                  </a:lnTo>
                  <a:lnTo>
                    <a:pt x="3572102" y="1500291"/>
                  </a:lnTo>
                  <a:lnTo>
                    <a:pt x="3629147" y="1510582"/>
                  </a:lnTo>
                  <a:lnTo>
                    <a:pt x="3687186" y="1519882"/>
                  </a:lnTo>
                  <a:lnTo>
                    <a:pt x="3746175" y="1528169"/>
                  </a:lnTo>
                  <a:lnTo>
                    <a:pt x="3806067" y="1535423"/>
                  </a:lnTo>
                  <a:lnTo>
                    <a:pt x="3866818" y="1541620"/>
                  </a:lnTo>
                  <a:lnTo>
                    <a:pt x="3928381" y="1546740"/>
                  </a:lnTo>
                  <a:lnTo>
                    <a:pt x="3990712" y="1550760"/>
                  </a:lnTo>
                  <a:lnTo>
                    <a:pt x="4053765" y="1553658"/>
                  </a:lnTo>
                  <a:lnTo>
                    <a:pt x="4117495" y="1555414"/>
                  </a:lnTo>
                  <a:lnTo>
                    <a:pt x="4181855" y="1556003"/>
                  </a:lnTo>
                  <a:lnTo>
                    <a:pt x="4246216" y="1555414"/>
                  </a:lnTo>
                  <a:lnTo>
                    <a:pt x="4309946" y="1553658"/>
                  </a:lnTo>
                  <a:lnTo>
                    <a:pt x="4372999" y="1550760"/>
                  </a:lnTo>
                  <a:lnTo>
                    <a:pt x="4435329" y="1546740"/>
                  </a:lnTo>
                  <a:lnTo>
                    <a:pt x="4496893" y="1541620"/>
                  </a:lnTo>
                  <a:lnTo>
                    <a:pt x="4557644" y="1535423"/>
                  </a:lnTo>
                  <a:lnTo>
                    <a:pt x="4617536" y="1528169"/>
                  </a:lnTo>
                  <a:lnTo>
                    <a:pt x="4676525" y="1519882"/>
                  </a:lnTo>
                  <a:lnTo>
                    <a:pt x="4734564" y="1510582"/>
                  </a:lnTo>
                  <a:lnTo>
                    <a:pt x="4791609" y="1500291"/>
                  </a:lnTo>
                  <a:lnTo>
                    <a:pt x="4847614" y="1489032"/>
                  </a:lnTo>
                  <a:lnTo>
                    <a:pt x="4902534" y="1476827"/>
                  </a:lnTo>
                  <a:lnTo>
                    <a:pt x="4956323" y="1463696"/>
                  </a:lnTo>
                  <a:lnTo>
                    <a:pt x="5008936" y="1449662"/>
                  </a:lnTo>
                  <a:lnTo>
                    <a:pt x="5060327" y="1434747"/>
                  </a:lnTo>
                  <a:lnTo>
                    <a:pt x="5110451" y="1418973"/>
                  </a:lnTo>
                  <a:lnTo>
                    <a:pt x="5159263" y="1402361"/>
                  </a:lnTo>
                  <a:lnTo>
                    <a:pt x="5206717" y="1384933"/>
                  </a:lnTo>
                  <a:lnTo>
                    <a:pt x="5252767" y="1366712"/>
                  </a:lnTo>
                  <a:lnTo>
                    <a:pt x="5297369" y="1347719"/>
                  </a:lnTo>
                  <a:lnTo>
                    <a:pt x="5340476" y="1327975"/>
                  </a:lnTo>
                  <a:lnTo>
                    <a:pt x="5382044" y="1307503"/>
                  </a:lnTo>
                  <a:lnTo>
                    <a:pt x="5422028" y="1286325"/>
                  </a:lnTo>
                  <a:lnTo>
                    <a:pt x="5460380" y="1264462"/>
                  </a:lnTo>
                  <a:lnTo>
                    <a:pt x="5497057" y="1241936"/>
                  </a:lnTo>
                  <a:lnTo>
                    <a:pt x="5532013" y="1218769"/>
                  </a:lnTo>
                  <a:lnTo>
                    <a:pt x="5565202" y="1194984"/>
                  </a:lnTo>
                  <a:lnTo>
                    <a:pt x="5596579" y="1170601"/>
                  </a:lnTo>
                  <a:lnTo>
                    <a:pt x="5626098" y="1145642"/>
                  </a:lnTo>
                  <a:lnTo>
                    <a:pt x="5679383" y="1094087"/>
                  </a:lnTo>
                  <a:lnTo>
                    <a:pt x="5724693" y="1040492"/>
                  </a:lnTo>
                  <a:lnTo>
                    <a:pt x="5761665" y="985033"/>
                  </a:lnTo>
                  <a:lnTo>
                    <a:pt x="5789935" y="927883"/>
                  </a:lnTo>
                  <a:lnTo>
                    <a:pt x="5809140" y="869219"/>
                  </a:lnTo>
                  <a:lnTo>
                    <a:pt x="5818916" y="809214"/>
                  </a:lnTo>
                  <a:lnTo>
                    <a:pt x="5820155" y="778763"/>
                  </a:lnTo>
                  <a:lnTo>
                    <a:pt x="5818916" y="748207"/>
                  </a:lnTo>
                  <a:lnTo>
                    <a:pt x="5809140" y="688004"/>
                  </a:lnTo>
                  <a:lnTo>
                    <a:pt x="5789935" y="629162"/>
                  </a:lnTo>
                  <a:lnTo>
                    <a:pt x="5761665" y="571852"/>
                  </a:lnTo>
                  <a:lnTo>
                    <a:pt x="5724693" y="516250"/>
                  </a:lnTo>
                  <a:lnTo>
                    <a:pt x="5679383" y="462529"/>
                  </a:lnTo>
                  <a:lnTo>
                    <a:pt x="5626098" y="410862"/>
                  </a:lnTo>
                  <a:lnTo>
                    <a:pt x="5596579" y="385854"/>
                  </a:lnTo>
                  <a:lnTo>
                    <a:pt x="5565202" y="361424"/>
                  </a:lnTo>
                  <a:lnTo>
                    <a:pt x="5532013" y="337595"/>
                  </a:lnTo>
                  <a:lnTo>
                    <a:pt x="5497057" y="314388"/>
                  </a:lnTo>
                  <a:lnTo>
                    <a:pt x="5460380" y="291825"/>
                  </a:lnTo>
                  <a:lnTo>
                    <a:pt x="5422028" y="269928"/>
                  </a:lnTo>
                  <a:lnTo>
                    <a:pt x="5382044" y="248719"/>
                  </a:lnTo>
                  <a:lnTo>
                    <a:pt x="5340476" y="228218"/>
                  </a:lnTo>
                  <a:lnTo>
                    <a:pt x="5297369" y="208449"/>
                  </a:lnTo>
                  <a:lnTo>
                    <a:pt x="5252767" y="189432"/>
                  </a:lnTo>
                  <a:lnTo>
                    <a:pt x="5206717" y="171190"/>
                  </a:lnTo>
                  <a:lnTo>
                    <a:pt x="5159263" y="153743"/>
                  </a:lnTo>
                  <a:lnTo>
                    <a:pt x="5110451" y="137114"/>
                  </a:lnTo>
                  <a:lnTo>
                    <a:pt x="5060327" y="121325"/>
                  </a:lnTo>
                  <a:lnTo>
                    <a:pt x="5008936" y="106397"/>
                  </a:lnTo>
                  <a:lnTo>
                    <a:pt x="4956323" y="92352"/>
                  </a:lnTo>
                  <a:lnTo>
                    <a:pt x="4902534" y="79212"/>
                  </a:lnTo>
                  <a:lnTo>
                    <a:pt x="4847614" y="66998"/>
                  </a:lnTo>
                  <a:lnTo>
                    <a:pt x="4791609" y="55732"/>
                  </a:lnTo>
                  <a:lnTo>
                    <a:pt x="4734564" y="45436"/>
                  </a:lnTo>
                  <a:lnTo>
                    <a:pt x="4676525" y="36132"/>
                  </a:lnTo>
                  <a:lnTo>
                    <a:pt x="4617536" y="27841"/>
                  </a:lnTo>
                  <a:lnTo>
                    <a:pt x="4557644" y="20585"/>
                  </a:lnTo>
                  <a:lnTo>
                    <a:pt x="4496893" y="14385"/>
                  </a:lnTo>
                  <a:lnTo>
                    <a:pt x="4435329" y="9264"/>
                  </a:lnTo>
                  <a:lnTo>
                    <a:pt x="4372999" y="5244"/>
                  </a:lnTo>
                  <a:lnTo>
                    <a:pt x="4309946" y="2345"/>
                  </a:lnTo>
                  <a:lnTo>
                    <a:pt x="4246216" y="589"/>
                  </a:lnTo>
                  <a:lnTo>
                    <a:pt x="4181855" y="0"/>
                  </a:lnTo>
                  <a:close/>
                </a:path>
                <a:path w="5820409" h="1594484">
                  <a:moveTo>
                    <a:pt x="1621535" y="380999"/>
                  </a:moveTo>
                  <a:lnTo>
                    <a:pt x="1559741" y="382321"/>
                  </a:lnTo>
                  <a:lnTo>
                    <a:pt x="1499486" y="386209"/>
                  </a:lnTo>
                  <a:lnTo>
                    <a:pt x="1441012" y="392549"/>
                  </a:lnTo>
                  <a:lnTo>
                    <a:pt x="1384561" y="401228"/>
                  </a:lnTo>
                  <a:lnTo>
                    <a:pt x="1330374" y="412129"/>
                  </a:lnTo>
                  <a:lnTo>
                    <a:pt x="1278692" y="425139"/>
                  </a:lnTo>
                  <a:lnTo>
                    <a:pt x="1229757" y="440144"/>
                  </a:lnTo>
                  <a:lnTo>
                    <a:pt x="1183811" y="457028"/>
                  </a:lnTo>
                  <a:lnTo>
                    <a:pt x="1141094" y="475678"/>
                  </a:lnTo>
                  <a:lnTo>
                    <a:pt x="1101849" y="495979"/>
                  </a:lnTo>
                  <a:lnTo>
                    <a:pt x="1066317" y="517816"/>
                  </a:lnTo>
                  <a:lnTo>
                    <a:pt x="1034739" y="541076"/>
                  </a:lnTo>
                  <a:lnTo>
                    <a:pt x="984411" y="591403"/>
                  </a:lnTo>
                  <a:lnTo>
                    <a:pt x="952798" y="646046"/>
                  </a:lnTo>
                  <a:lnTo>
                    <a:pt x="941831" y="704087"/>
                  </a:lnTo>
                  <a:lnTo>
                    <a:pt x="944613" y="733236"/>
                  </a:lnTo>
                  <a:lnTo>
                    <a:pt x="966145" y="789290"/>
                  </a:lnTo>
                  <a:lnTo>
                    <a:pt x="1007357" y="841582"/>
                  </a:lnTo>
                  <a:lnTo>
                    <a:pt x="1066317" y="889182"/>
                  </a:lnTo>
                  <a:lnTo>
                    <a:pt x="1101849" y="910933"/>
                  </a:lnTo>
                  <a:lnTo>
                    <a:pt x="1141094" y="931163"/>
                  </a:lnTo>
                  <a:lnTo>
                    <a:pt x="1183811" y="949757"/>
                  </a:lnTo>
                  <a:lnTo>
                    <a:pt x="1229757" y="966597"/>
                  </a:lnTo>
                  <a:lnTo>
                    <a:pt x="1278692" y="981568"/>
                  </a:lnTo>
                  <a:lnTo>
                    <a:pt x="1330374" y="994555"/>
                  </a:lnTo>
                  <a:lnTo>
                    <a:pt x="1384561" y="1005440"/>
                  </a:lnTo>
                  <a:lnTo>
                    <a:pt x="1441012" y="1014109"/>
                  </a:lnTo>
                  <a:lnTo>
                    <a:pt x="1499486" y="1020444"/>
                  </a:lnTo>
                  <a:lnTo>
                    <a:pt x="1559741" y="1024330"/>
                  </a:lnTo>
                  <a:lnTo>
                    <a:pt x="1621535" y="1025651"/>
                  </a:lnTo>
                  <a:lnTo>
                    <a:pt x="1683557" y="1024330"/>
                  </a:lnTo>
                  <a:lnTo>
                    <a:pt x="1743986" y="1020444"/>
                  </a:lnTo>
                  <a:lnTo>
                    <a:pt x="1802588" y="1014109"/>
                  </a:lnTo>
                  <a:lnTo>
                    <a:pt x="1859125" y="1005440"/>
                  </a:lnTo>
                  <a:lnTo>
                    <a:pt x="1913360" y="994555"/>
                  </a:lnTo>
                  <a:lnTo>
                    <a:pt x="1965056" y="981568"/>
                  </a:lnTo>
                  <a:lnTo>
                    <a:pt x="2013978" y="966597"/>
                  </a:lnTo>
                  <a:lnTo>
                    <a:pt x="2059887" y="949757"/>
                  </a:lnTo>
                  <a:lnTo>
                    <a:pt x="2102548" y="931163"/>
                  </a:lnTo>
                  <a:lnTo>
                    <a:pt x="2141723" y="910933"/>
                  </a:lnTo>
                  <a:lnTo>
                    <a:pt x="2177176" y="889182"/>
                  </a:lnTo>
                  <a:lnTo>
                    <a:pt x="2208671" y="866027"/>
                  </a:lnTo>
                  <a:lnTo>
                    <a:pt x="2258835" y="815965"/>
                  </a:lnTo>
                  <a:lnTo>
                    <a:pt x="2290323" y="761675"/>
                  </a:lnTo>
                  <a:lnTo>
                    <a:pt x="2301239" y="704087"/>
                  </a:lnTo>
                  <a:lnTo>
                    <a:pt x="2298471" y="674699"/>
                  </a:lnTo>
                  <a:lnTo>
                    <a:pt x="2277032" y="618243"/>
                  </a:lnTo>
                  <a:lnTo>
                    <a:pt x="2235969" y="565643"/>
                  </a:lnTo>
                  <a:lnTo>
                    <a:pt x="2177176" y="517816"/>
                  </a:lnTo>
                  <a:lnTo>
                    <a:pt x="2141723" y="495979"/>
                  </a:lnTo>
                  <a:lnTo>
                    <a:pt x="2102548" y="475678"/>
                  </a:lnTo>
                  <a:lnTo>
                    <a:pt x="2059887" y="457028"/>
                  </a:lnTo>
                  <a:lnTo>
                    <a:pt x="2013978" y="440144"/>
                  </a:lnTo>
                  <a:lnTo>
                    <a:pt x="1965056" y="425139"/>
                  </a:lnTo>
                  <a:lnTo>
                    <a:pt x="1913360" y="412129"/>
                  </a:lnTo>
                  <a:lnTo>
                    <a:pt x="1859125" y="401228"/>
                  </a:lnTo>
                  <a:lnTo>
                    <a:pt x="1802588" y="392549"/>
                  </a:lnTo>
                  <a:lnTo>
                    <a:pt x="1743986" y="386209"/>
                  </a:lnTo>
                  <a:lnTo>
                    <a:pt x="1683557" y="382321"/>
                  </a:lnTo>
                  <a:lnTo>
                    <a:pt x="1621535" y="380999"/>
                  </a:lnTo>
                  <a:close/>
                </a:path>
                <a:path w="5820409" h="1594484">
                  <a:moveTo>
                    <a:pt x="1638299" y="214883"/>
                  </a:moveTo>
                  <a:lnTo>
                    <a:pt x="1573791" y="215735"/>
                  </a:lnTo>
                  <a:lnTo>
                    <a:pt x="1510236" y="218259"/>
                  </a:lnTo>
                  <a:lnTo>
                    <a:pt x="1447731" y="222410"/>
                  </a:lnTo>
                  <a:lnTo>
                    <a:pt x="1386371" y="228143"/>
                  </a:lnTo>
                  <a:lnTo>
                    <a:pt x="1326251" y="235412"/>
                  </a:lnTo>
                  <a:lnTo>
                    <a:pt x="1267465" y="244172"/>
                  </a:lnTo>
                  <a:lnTo>
                    <a:pt x="1210110" y="254379"/>
                  </a:lnTo>
                  <a:lnTo>
                    <a:pt x="1154281" y="265985"/>
                  </a:lnTo>
                  <a:lnTo>
                    <a:pt x="1100072" y="278946"/>
                  </a:lnTo>
                  <a:lnTo>
                    <a:pt x="1047579" y="293217"/>
                  </a:lnTo>
                  <a:lnTo>
                    <a:pt x="996898" y="308753"/>
                  </a:lnTo>
                  <a:lnTo>
                    <a:pt x="948123" y="325507"/>
                  </a:lnTo>
                  <a:lnTo>
                    <a:pt x="901350" y="343434"/>
                  </a:lnTo>
                  <a:lnTo>
                    <a:pt x="856674" y="362490"/>
                  </a:lnTo>
                  <a:lnTo>
                    <a:pt x="814189" y="382629"/>
                  </a:lnTo>
                  <a:lnTo>
                    <a:pt x="773993" y="403805"/>
                  </a:lnTo>
                  <a:lnTo>
                    <a:pt x="736179" y="425973"/>
                  </a:lnTo>
                  <a:lnTo>
                    <a:pt x="700842" y="449087"/>
                  </a:lnTo>
                  <a:lnTo>
                    <a:pt x="668079" y="473103"/>
                  </a:lnTo>
                  <a:lnTo>
                    <a:pt x="637985" y="497975"/>
                  </a:lnTo>
                  <a:lnTo>
                    <a:pt x="586181" y="550106"/>
                  </a:lnTo>
                  <a:lnTo>
                    <a:pt x="546193" y="605115"/>
                  </a:lnTo>
                  <a:lnTo>
                    <a:pt x="518784" y="662642"/>
                  </a:lnTo>
                  <a:lnTo>
                    <a:pt x="504714" y="722321"/>
                  </a:lnTo>
                  <a:lnTo>
                    <a:pt x="502919" y="752855"/>
                  </a:lnTo>
                  <a:lnTo>
                    <a:pt x="504714" y="783542"/>
                  </a:lnTo>
                  <a:lnTo>
                    <a:pt x="518784" y="843495"/>
                  </a:lnTo>
                  <a:lnTo>
                    <a:pt x="546193" y="901256"/>
                  </a:lnTo>
                  <a:lnTo>
                    <a:pt x="586181" y="956464"/>
                  </a:lnTo>
                  <a:lnTo>
                    <a:pt x="637985" y="1008760"/>
                  </a:lnTo>
                  <a:lnTo>
                    <a:pt x="668079" y="1033703"/>
                  </a:lnTo>
                  <a:lnTo>
                    <a:pt x="700842" y="1057783"/>
                  </a:lnTo>
                  <a:lnTo>
                    <a:pt x="736179" y="1080955"/>
                  </a:lnTo>
                  <a:lnTo>
                    <a:pt x="773993" y="1103174"/>
                  </a:lnTo>
                  <a:lnTo>
                    <a:pt x="814189" y="1124395"/>
                  </a:lnTo>
                  <a:lnTo>
                    <a:pt x="856674" y="1144573"/>
                  </a:lnTo>
                  <a:lnTo>
                    <a:pt x="901350" y="1163663"/>
                  </a:lnTo>
                  <a:lnTo>
                    <a:pt x="948123" y="1181620"/>
                  </a:lnTo>
                  <a:lnTo>
                    <a:pt x="996898" y="1198399"/>
                  </a:lnTo>
                  <a:lnTo>
                    <a:pt x="1047579" y="1213955"/>
                  </a:lnTo>
                  <a:lnTo>
                    <a:pt x="1100072" y="1228243"/>
                  </a:lnTo>
                  <a:lnTo>
                    <a:pt x="1154281" y="1241218"/>
                  </a:lnTo>
                  <a:lnTo>
                    <a:pt x="1210110" y="1252835"/>
                  </a:lnTo>
                  <a:lnTo>
                    <a:pt x="1267465" y="1263049"/>
                  </a:lnTo>
                  <a:lnTo>
                    <a:pt x="1326251" y="1271815"/>
                  </a:lnTo>
                  <a:lnTo>
                    <a:pt x="1386371" y="1279088"/>
                  </a:lnTo>
                  <a:lnTo>
                    <a:pt x="1447731" y="1284823"/>
                  </a:lnTo>
                  <a:lnTo>
                    <a:pt x="1510236" y="1288976"/>
                  </a:lnTo>
                  <a:lnTo>
                    <a:pt x="1573791" y="1291500"/>
                  </a:lnTo>
                  <a:lnTo>
                    <a:pt x="1638299" y="1292351"/>
                  </a:lnTo>
                  <a:lnTo>
                    <a:pt x="1702656" y="1291500"/>
                  </a:lnTo>
                  <a:lnTo>
                    <a:pt x="1766068" y="1288976"/>
                  </a:lnTo>
                  <a:lnTo>
                    <a:pt x="1828442" y="1284823"/>
                  </a:lnTo>
                  <a:lnTo>
                    <a:pt x="1889680" y="1279088"/>
                  </a:lnTo>
                  <a:lnTo>
                    <a:pt x="1949688" y="1271815"/>
                  </a:lnTo>
                  <a:lnTo>
                    <a:pt x="2008370" y="1263049"/>
                  </a:lnTo>
                  <a:lnTo>
                    <a:pt x="2065630" y="1252835"/>
                  </a:lnTo>
                  <a:lnTo>
                    <a:pt x="2121373" y="1241218"/>
                  </a:lnTo>
                  <a:lnTo>
                    <a:pt x="2175503" y="1228243"/>
                  </a:lnTo>
                  <a:lnTo>
                    <a:pt x="2227924" y="1213955"/>
                  </a:lnTo>
                  <a:lnTo>
                    <a:pt x="2278541" y="1198399"/>
                  </a:lnTo>
                  <a:lnTo>
                    <a:pt x="2327259" y="1181620"/>
                  </a:lnTo>
                  <a:lnTo>
                    <a:pt x="2373981" y="1163663"/>
                  </a:lnTo>
                  <a:lnTo>
                    <a:pt x="2418612" y="1144573"/>
                  </a:lnTo>
                  <a:lnTo>
                    <a:pt x="2461057" y="1124395"/>
                  </a:lnTo>
                  <a:lnTo>
                    <a:pt x="2501220" y="1103174"/>
                  </a:lnTo>
                  <a:lnTo>
                    <a:pt x="2539004" y="1080955"/>
                  </a:lnTo>
                  <a:lnTo>
                    <a:pt x="2574316" y="1057783"/>
                  </a:lnTo>
                  <a:lnTo>
                    <a:pt x="2607058" y="1033703"/>
                  </a:lnTo>
                  <a:lnTo>
                    <a:pt x="2637136" y="1008760"/>
                  </a:lnTo>
                  <a:lnTo>
                    <a:pt x="2688915" y="956464"/>
                  </a:lnTo>
                  <a:lnTo>
                    <a:pt x="2728889" y="901256"/>
                  </a:lnTo>
                  <a:lnTo>
                    <a:pt x="2756293" y="843495"/>
                  </a:lnTo>
                  <a:lnTo>
                    <a:pt x="2770361" y="783542"/>
                  </a:lnTo>
                  <a:lnTo>
                    <a:pt x="2772155" y="752855"/>
                  </a:lnTo>
                  <a:lnTo>
                    <a:pt x="2770361" y="722321"/>
                  </a:lnTo>
                  <a:lnTo>
                    <a:pt x="2756293" y="662642"/>
                  </a:lnTo>
                  <a:lnTo>
                    <a:pt x="2728889" y="605115"/>
                  </a:lnTo>
                  <a:lnTo>
                    <a:pt x="2688915" y="550106"/>
                  </a:lnTo>
                  <a:lnTo>
                    <a:pt x="2637136" y="497975"/>
                  </a:lnTo>
                  <a:lnTo>
                    <a:pt x="2607058" y="473103"/>
                  </a:lnTo>
                  <a:lnTo>
                    <a:pt x="2574316" y="449087"/>
                  </a:lnTo>
                  <a:lnTo>
                    <a:pt x="2539004" y="425973"/>
                  </a:lnTo>
                  <a:lnTo>
                    <a:pt x="2501220" y="403805"/>
                  </a:lnTo>
                  <a:lnTo>
                    <a:pt x="2461057" y="382629"/>
                  </a:lnTo>
                  <a:lnTo>
                    <a:pt x="2418612" y="362490"/>
                  </a:lnTo>
                  <a:lnTo>
                    <a:pt x="2373981" y="343434"/>
                  </a:lnTo>
                  <a:lnTo>
                    <a:pt x="2327259" y="325507"/>
                  </a:lnTo>
                  <a:lnTo>
                    <a:pt x="2278541" y="308753"/>
                  </a:lnTo>
                  <a:lnTo>
                    <a:pt x="2227924" y="293217"/>
                  </a:lnTo>
                  <a:lnTo>
                    <a:pt x="2175503" y="278946"/>
                  </a:lnTo>
                  <a:lnTo>
                    <a:pt x="2121373" y="265985"/>
                  </a:lnTo>
                  <a:lnTo>
                    <a:pt x="2065630" y="254379"/>
                  </a:lnTo>
                  <a:lnTo>
                    <a:pt x="2008370" y="244172"/>
                  </a:lnTo>
                  <a:lnTo>
                    <a:pt x="1949688" y="235412"/>
                  </a:lnTo>
                  <a:lnTo>
                    <a:pt x="1889680" y="228143"/>
                  </a:lnTo>
                  <a:lnTo>
                    <a:pt x="1828442" y="222410"/>
                  </a:lnTo>
                  <a:lnTo>
                    <a:pt x="1766068" y="218259"/>
                  </a:lnTo>
                  <a:lnTo>
                    <a:pt x="1702656" y="215735"/>
                  </a:lnTo>
                  <a:lnTo>
                    <a:pt x="1638299" y="214883"/>
                  </a:lnTo>
                  <a:close/>
                </a:path>
                <a:path w="5820409" h="1594484">
                  <a:moveTo>
                    <a:pt x="1638299" y="38099"/>
                  </a:moveTo>
                  <a:lnTo>
                    <a:pt x="1573939" y="38689"/>
                  </a:lnTo>
                  <a:lnTo>
                    <a:pt x="1510209" y="40445"/>
                  </a:lnTo>
                  <a:lnTo>
                    <a:pt x="1447156" y="43344"/>
                  </a:lnTo>
                  <a:lnTo>
                    <a:pt x="1384825" y="47364"/>
                  </a:lnTo>
                  <a:lnTo>
                    <a:pt x="1323262" y="52485"/>
                  </a:lnTo>
                  <a:lnTo>
                    <a:pt x="1262511" y="58685"/>
                  </a:lnTo>
                  <a:lnTo>
                    <a:pt x="1202619" y="65941"/>
                  </a:lnTo>
                  <a:lnTo>
                    <a:pt x="1143630" y="74232"/>
                  </a:lnTo>
                  <a:lnTo>
                    <a:pt x="1085591" y="83536"/>
                  </a:lnTo>
                  <a:lnTo>
                    <a:pt x="1028546" y="93832"/>
                  </a:lnTo>
                  <a:lnTo>
                    <a:pt x="972541" y="105098"/>
                  </a:lnTo>
                  <a:lnTo>
                    <a:pt x="917621" y="117312"/>
                  </a:lnTo>
                  <a:lnTo>
                    <a:pt x="863832" y="130452"/>
                  </a:lnTo>
                  <a:lnTo>
                    <a:pt x="811219" y="144497"/>
                  </a:lnTo>
                  <a:lnTo>
                    <a:pt x="759828" y="159425"/>
                  </a:lnTo>
                  <a:lnTo>
                    <a:pt x="709704" y="175214"/>
                  </a:lnTo>
                  <a:lnTo>
                    <a:pt x="660892" y="191843"/>
                  </a:lnTo>
                  <a:lnTo>
                    <a:pt x="613438" y="209290"/>
                  </a:lnTo>
                  <a:lnTo>
                    <a:pt x="567388" y="227532"/>
                  </a:lnTo>
                  <a:lnTo>
                    <a:pt x="522786" y="246549"/>
                  </a:lnTo>
                  <a:lnTo>
                    <a:pt x="479678" y="266318"/>
                  </a:lnTo>
                  <a:lnTo>
                    <a:pt x="438110" y="286819"/>
                  </a:lnTo>
                  <a:lnTo>
                    <a:pt x="398127" y="308028"/>
                  </a:lnTo>
                  <a:lnTo>
                    <a:pt x="359775" y="329925"/>
                  </a:lnTo>
                  <a:lnTo>
                    <a:pt x="323098" y="352488"/>
                  </a:lnTo>
                  <a:lnTo>
                    <a:pt x="288142" y="375695"/>
                  </a:lnTo>
                  <a:lnTo>
                    <a:pt x="254953" y="399524"/>
                  </a:lnTo>
                  <a:lnTo>
                    <a:pt x="223576" y="423954"/>
                  </a:lnTo>
                  <a:lnTo>
                    <a:pt x="194056" y="448962"/>
                  </a:lnTo>
                  <a:lnTo>
                    <a:pt x="140772" y="500629"/>
                  </a:lnTo>
                  <a:lnTo>
                    <a:pt x="95462" y="554350"/>
                  </a:lnTo>
                  <a:lnTo>
                    <a:pt x="58490" y="609952"/>
                  </a:lnTo>
                  <a:lnTo>
                    <a:pt x="30220" y="667262"/>
                  </a:lnTo>
                  <a:lnTo>
                    <a:pt x="11015" y="726104"/>
                  </a:lnTo>
                  <a:lnTo>
                    <a:pt x="1239" y="786307"/>
                  </a:lnTo>
                  <a:lnTo>
                    <a:pt x="0" y="816863"/>
                  </a:lnTo>
                  <a:lnTo>
                    <a:pt x="1239" y="847314"/>
                  </a:lnTo>
                  <a:lnTo>
                    <a:pt x="11015" y="907319"/>
                  </a:lnTo>
                  <a:lnTo>
                    <a:pt x="30220" y="965983"/>
                  </a:lnTo>
                  <a:lnTo>
                    <a:pt x="58490" y="1023133"/>
                  </a:lnTo>
                  <a:lnTo>
                    <a:pt x="95462" y="1078592"/>
                  </a:lnTo>
                  <a:lnTo>
                    <a:pt x="140772" y="1132187"/>
                  </a:lnTo>
                  <a:lnTo>
                    <a:pt x="194056" y="1183742"/>
                  </a:lnTo>
                  <a:lnTo>
                    <a:pt x="223576" y="1208701"/>
                  </a:lnTo>
                  <a:lnTo>
                    <a:pt x="254953" y="1233084"/>
                  </a:lnTo>
                  <a:lnTo>
                    <a:pt x="288142" y="1256869"/>
                  </a:lnTo>
                  <a:lnTo>
                    <a:pt x="323098" y="1280036"/>
                  </a:lnTo>
                  <a:lnTo>
                    <a:pt x="359775" y="1302562"/>
                  </a:lnTo>
                  <a:lnTo>
                    <a:pt x="398127" y="1324425"/>
                  </a:lnTo>
                  <a:lnTo>
                    <a:pt x="438110" y="1345603"/>
                  </a:lnTo>
                  <a:lnTo>
                    <a:pt x="479678" y="1366075"/>
                  </a:lnTo>
                  <a:lnTo>
                    <a:pt x="522786" y="1385819"/>
                  </a:lnTo>
                  <a:lnTo>
                    <a:pt x="567388" y="1404812"/>
                  </a:lnTo>
                  <a:lnTo>
                    <a:pt x="613438" y="1423033"/>
                  </a:lnTo>
                  <a:lnTo>
                    <a:pt x="660892" y="1440461"/>
                  </a:lnTo>
                  <a:lnTo>
                    <a:pt x="709704" y="1457073"/>
                  </a:lnTo>
                  <a:lnTo>
                    <a:pt x="759828" y="1472847"/>
                  </a:lnTo>
                  <a:lnTo>
                    <a:pt x="811219" y="1487762"/>
                  </a:lnTo>
                  <a:lnTo>
                    <a:pt x="863832" y="1501796"/>
                  </a:lnTo>
                  <a:lnTo>
                    <a:pt x="917621" y="1514927"/>
                  </a:lnTo>
                  <a:lnTo>
                    <a:pt x="972541" y="1527132"/>
                  </a:lnTo>
                  <a:lnTo>
                    <a:pt x="1028546" y="1538391"/>
                  </a:lnTo>
                  <a:lnTo>
                    <a:pt x="1085591" y="1548682"/>
                  </a:lnTo>
                  <a:lnTo>
                    <a:pt x="1143630" y="1557982"/>
                  </a:lnTo>
                  <a:lnTo>
                    <a:pt x="1202619" y="1566269"/>
                  </a:lnTo>
                  <a:lnTo>
                    <a:pt x="1262511" y="1573523"/>
                  </a:lnTo>
                  <a:lnTo>
                    <a:pt x="1323262" y="1579720"/>
                  </a:lnTo>
                  <a:lnTo>
                    <a:pt x="1384825" y="1584840"/>
                  </a:lnTo>
                  <a:lnTo>
                    <a:pt x="1447156" y="1588860"/>
                  </a:lnTo>
                  <a:lnTo>
                    <a:pt x="1510209" y="1591758"/>
                  </a:lnTo>
                  <a:lnTo>
                    <a:pt x="1573939" y="1593514"/>
                  </a:lnTo>
                  <a:lnTo>
                    <a:pt x="1638299" y="1594103"/>
                  </a:lnTo>
                  <a:lnTo>
                    <a:pt x="1702660" y="1593514"/>
                  </a:lnTo>
                  <a:lnTo>
                    <a:pt x="1766390" y="1591758"/>
                  </a:lnTo>
                  <a:lnTo>
                    <a:pt x="1829443" y="1588860"/>
                  </a:lnTo>
                  <a:lnTo>
                    <a:pt x="1891774" y="1584840"/>
                  </a:lnTo>
                  <a:lnTo>
                    <a:pt x="1953337" y="1579720"/>
                  </a:lnTo>
                  <a:lnTo>
                    <a:pt x="2014088" y="1573523"/>
                  </a:lnTo>
                  <a:lnTo>
                    <a:pt x="2073980" y="1566269"/>
                  </a:lnTo>
                  <a:lnTo>
                    <a:pt x="2132969" y="1557982"/>
                  </a:lnTo>
                  <a:lnTo>
                    <a:pt x="2191008" y="1548682"/>
                  </a:lnTo>
                  <a:lnTo>
                    <a:pt x="2248053" y="1538391"/>
                  </a:lnTo>
                  <a:lnTo>
                    <a:pt x="2304058" y="1527132"/>
                  </a:lnTo>
                  <a:lnTo>
                    <a:pt x="2358978" y="1514927"/>
                  </a:lnTo>
                  <a:lnTo>
                    <a:pt x="2412767" y="1501796"/>
                  </a:lnTo>
                  <a:lnTo>
                    <a:pt x="2465380" y="1487762"/>
                  </a:lnTo>
                  <a:lnTo>
                    <a:pt x="2516771" y="1472847"/>
                  </a:lnTo>
                  <a:lnTo>
                    <a:pt x="2566895" y="1457073"/>
                  </a:lnTo>
                  <a:lnTo>
                    <a:pt x="2615707" y="1440461"/>
                  </a:lnTo>
                  <a:lnTo>
                    <a:pt x="2663161" y="1423033"/>
                  </a:lnTo>
                  <a:lnTo>
                    <a:pt x="2709211" y="1404812"/>
                  </a:lnTo>
                  <a:lnTo>
                    <a:pt x="2753813" y="1385819"/>
                  </a:lnTo>
                  <a:lnTo>
                    <a:pt x="2796920" y="1366075"/>
                  </a:lnTo>
                  <a:lnTo>
                    <a:pt x="2838489" y="1345603"/>
                  </a:lnTo>
                  <a:lnTo>
                    <a:pt x="2878472" y="1324425"/>
                  </a:lnTo>
                  <a:lnTo>
                    <a:pt x="2916824" y="1302562"/>
                  </a:lnTo>
                  <a:lnTo>
                    <a:pt x="2953501" y="1280036"/>
                  </a:lnTo>
                  <a:lnTo>
                    <a:pt x="2988457" y="1256869"/>
                  </a:lnTo>
                  <a:lnTo>
                    <a:pt x="3021646" y="1233084"/>
                  </a:lnTo>
                  <a:lnTo>
                    <a:pt x="3053023" y="1208701"/>
                  </a:lnTo>
                  <a:lnTo>
                    <a:pt x="3082542" y="1183742"/>
                  </a:lnTo>
                  <a:lnTo>
                    <a:pt x="3135827" y="1132187"/>
                  </a:lnTo>
                  <a:lnTo>
                    <a:pt x="3181137" y="1078592"/>
                  </a:lnTo>
                  <a:lnTo>
                    <a:pt x="3218109" y="1023133"/>
                  </a:lnTo>
                  <a:lnTo>
                    <a:pt x="3246379" y="965983"/>
                  </a:lnTo>
                  <a:lnTo>
                    <a:pt x="3265584" y="907319"/>
                  </a:lnTo>
                  <a:lnTo>
                    <a:pt x="3275360" y="847314"/>
                  </a:lnTo>
                  <a:lnTo>
                    <a:pt x="3276599" y="816863"/>
                  </a:lnTo>
                  <a:lnTo>
                    <a:pt x="3275360" y="786307"/>
                  </a:lnTo>
                  <a:lnTo>
                    <a:pt x="3265584" y="726104"/>
                  </a:lnTo>
                  <a:lnTo>
                    <a:pt x="3246379" y="667262"/>
                  </a:lnTo>
                  <a:lnTo>
                    <a:pt x="3218109" y="609952"/>
                  </a:lnTo>
                  <a:lnTo>
                    <a:pt x="3181137" y="554350"/>
                  </a:lnTo>
                  <a:lnTo>
                    <a:pt x="3135827" y="500629"/>
                  </a:lnTo>
                  <a:lnTo>
                    <a:pt x="3082542" y="448962"/>
                  </a:lnTo>
                  <a:lnTo>
                    <a:pt x="3053023" y="423954"/>
                  </a:lnTo>
                  <a:lnTo>
                    <a:pt x="3021646" y="399524"/>
                  </a:lnTo>
                  <a:lnTo>
                    <a:pt x="2988457" y="375695"/>
                  </a:lnTo>
                  <a:lnTo>
                    <a:pt x="2953501" y="352488"/>
                  </a:lnTo>
                  <a:lnTo>
                    <a:pt x="2916824" y="329925"/>
                  </a:lnTo>
                  <a:lnTo>
                    <a:pt x="2878472" y="308028"/>
                  </a:lnTo>
                  <a:lnTo>
                    <a:pt x="2838489" y="286819"/>
                  </a:lnTo>
                  <a:lnTo>
                    <a:pt x="2796920" y="266318"/>
                  </a:lnTo>
                  <a:lnTo>
                    <a:pt x="2753813" y="246549"/>
                  </a:lnTo>
                  <a:lnTo>
                    <a:pt x="2709211" y="227532"/>
                  </a:lnTo>
                  <a:lnTo>
                    <a:pt x="2663161" y="209290"/>
                  </a:lnTo>
                  <a:lnTo>
                    <a:pt x="2615707" y="191843"/>
                  </a:lnTo>
                  <a:lnTo>
                    <a:pt x="2566895" y="175214"/>
                  </a:lnTo>
                  <a:lnTo>
                    <a:pt x="2516771" y="159425"/>
                  </a:lnTo>
                  <a:lnTo>
                    <a:pt x="2465380" y="144497"/>
                  </a:lnTo>
                  <a:lnTo>
                    <a:pt x="2412767" y="130452"/>
                  </a:lnTo>
                  <a:lnTo>
                    <a:pt x="2358978" y="117312"/>
                  </a:lnTo>
                  <a:lnTo>
                    <a:pt x="2304058" y="105098"/>
                  </a:lnTo>
                  <a:lnTo>
                    <a:pt x="2248053" y="93832"/>
                  </a:lnTo>
                  <a:lnTo>
                    <a:pt x="2191008" y="83536"/>
                  </a:lnTo>
                  <a:lnTo>
                    <a:pt x="2132969" y="74232"/>
                  </a:lnTo>
                  <a:lnTo>
                    <a:pt x="2073980" y="65941"/>
                  </a:lnTo>
                  <a:lnTo>
                    <a:pt x="2014088" y="58685"/>
                  </a:lnTo>
                  <a:lnTo>
                    <a:pt x="1953337" y="52485"/>
                  </a:lnTo>
                  <a:lnTo>
                    <a:pt x="1891774" y="47364"/>
                  </a:lnTo>
                  <a:lnTo>
                    <a:pt x="1829443" y="43344"/>
                  </a:lnTo>
                  <a:lnTo>
                    <a:pt x="1766390" y="40445"/>
                  </a:lnTo>
                  <a:lnTo>
                    <a:pt x="1702660" y="38689"/>
                  </a:lnTo>
                  <a:lnTo>
                    <a:pt x="1638299" y="38099"/>
                  </a:lnTo>
                  <a:close/>
                </a:path>
              </a:pathLst>
            </a:custGeom>
            <a:ln w="126999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004303" y="52578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309359" y="527608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394703" y="527608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291071" y="5212080"/>
              <a:ext cx="731520" cy="40233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327647" y="5608320"/>
              <a:ext cx="701040" cy="1828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297167" y="5620511"/>
              <a:ext cx="761999" cy="4876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272783" y="5663183"/>
              <a:ext cx="786383" cy="2438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48400" y="5681472"/>
              <a:ext cx="804672" cy="3047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205727" y="5693664"/>
              <a:ext cx="847344" cy="54863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7046976" y="574548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F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053071" y="575157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6E4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053071" y="5757672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DEB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211823" y="5748527"/>
              <a:ext cx="841248" cy="7924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303264" y="5821680"/>
              <a:ext cx="682752" cy="18287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58127" y="5833872"/>
              <a:ext cx="554735" cy="2438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364223" y="5846064"/>
              <a:ext cx="524255" cy="2438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388608" y="5864352"/>
              <a:ext cx="396239" cy="1219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388608" y="5870447"/>
              <a:ext cx="249936" cy="1219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669023" y="5864352"/>
              <a:ext cx="134111" cy="18287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6736079" y="58795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F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748271" y="58795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E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88608" y="5876544"/>
              <a:ext cx="249935" cy="1219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88608" y="5882640"/>
              <a:ext cx="231647" cy="12191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650735" y="5882640"/>
              <a:ext cx="60960" cy="18287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589776" y="58917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BE9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693408" y="5897879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F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388608" y="5833872"/>
              <a:ext cx="585215" cy="128015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6614159" y="5903976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E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480047" y="5907023"/>
              <a:ext cx="140207" cy="7924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793491" y="3970020"/>
              <a:ext cx="757427" cy="96011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7453883" y="4387595"/>
              <a:ext cx="0" cy="603885"/>
            </a:xfrm>
            <a:custGeom>
              <a:avLst/>
              <a:gdLst/>
              <a:ahLst/>
              <a:cxnLst/>
              <a:rect l="l" t="t" r="r" b="b"/>
              <a:pathLst>
                <a:path h="603885">
                  <a:moveTo>
                    <a:pt x="0" y="0"/>
                  </a:moveTo>
                  <a:lnTo>
                    <a:pt x="0" y="603503"/>
                  </a:lnTo>
                </a:path>
              </a:pathLst>
            </a:custGeom>
            <a:ln w="3175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415783" y="4361688"/>
              <a:ext cx="0" cy="603885"/>
            </a:xfrm>
            <a:custGeom>
              <a:avLst/>
              <a:gdLst/>
              <a:ahLst/>
              <a:cxnLst/>
              <a:rect l="l" t="t" r="r" b="b"/>
              <a:pathLst>
                <a:path h="603885">
                  <a:moveTo>
                    <a:pt x="0" y="0"/>
                  </a:moveTo>
                  <a:lnTo>
                    <a:pt x="0" y="6035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559808" y="526389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858767" y="528828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5E5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944111" y="5288280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846576" y="5224272"/>
              <a:ext cx="731520" cy="39623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877055" y="5614416"/>
              <a:ext cx="707136" cy="18287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822191" y="5626608"/>
              <a:ext cx="786383" cy="6705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797807" y="5669280"/>
              <a:ext cx="804672" cy="5486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755135" y="5705855"/>
              <a:ext cx="847344" cy="48767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755135" y="5748527"/>
              <a:ext cx="847343" cy="18287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4584191" y="576376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7E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602479" y="576376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6E4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602479" y="576986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DEB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761232" y="5766816"/>
              <a:ext cx="841248" cy="7315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828288" y="5833872"/>
              <a:ext cx="707135" cy="1828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913632" y="5846064"/>
              <a:ext cx="609600" cy="18287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919727" y="5852160"/>
              <a:ext cx="524255" cy="24383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938016" y="5864352"/>
              <a:ext cx="414527" cy="1828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236719" y="5858255"/>
              <a:ext cx="280416" cy="3657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218432" y="58795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CCCA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236719" y="5879591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F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38016" y="5882640"/>
              <a:ext cx="256032" cy="18287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4285488" y="58917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F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297679" y="58917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E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309872" y="58917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CEA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437888" y="5891784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DEB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38016" y="5894832"/>
              <a:ext cx="231647" cy="4267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4163567" y="5916167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CEA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986783" y="5888735"/>
              <a:ext cx="445007" cy="103631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4120895" y="593445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>
                  <a:moveTo>
                    <a:pt x="0" y="0"/>
                  </a:moveTo>
                  <a:lnTo>
                    <a:pt x="6095" y="0"/>
                  </a:lnTo>
                </a:path>
              </a:pathLst>
            </a:custGeom>
            <a:ln w="6095">
              <a:solidFill>
                <a:srgbClr val="ECEA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998976" y="595884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6095">
              <a:solidFill>
                <a:srgbClr val="F2EC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004815" y="4396739"/>
              <a:ext cx="0" cy="594360"/>
            </a:xfrm>
            <a:custGeom>
              <a:avLst/>
              <a:gdLst/>
              <a:ahLst/>
              <a:cxnLst/>
              <a:rect l="l" t="t" r="r" b="b"/>
              <a:pathLst>
                <a:path h="594360">
                  <a:moveTo>
                    <a:pt x="0" y="0"/>
                  </a:moveTo>
                  <a:lnTo>
                    <a:pt x="0" y="594359"/>
                  </a:lnTo>
                </a:path>
              </a:pathLst>
            </a:custGeom>
            <a:ln w="3175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966715" y="4372355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89">
                  <a:moveTo>
                    <a:pt x="0" y="0"/>
                  </a:moveTo>
                  <a:lnTo>
                    <a:pt x="0" y="59283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447787" y="3512819"/>
              <a:ext cx="0" cy="855344"/>
            </a:xfrm>
            <a:custGeom>
              <a:avLst/>
              <a:gdLst/>
              <a:ahLst/>
              <a:cxnLst/>
              <a:rect l="l" t="t" r="r" b="b"/>
              <a:pathLst>
                <a:path h="855345">
                  <a:moveTo>
                    <a:pt x="0" y="0"/>
                  </a:moveTo>
                  <a:lnTo>
                    <a:pt x="0" y="854963"/>
                  </a:lnTo>
                </a:path>
              </a:pathLst>
            </a:custGeom>
            <a:ln w="3175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409687" y="3488436"/>
              <a:ext cx="0" cy="853440"/>
            </a:xfrm>
            <a:custGeom>
              <a:avLst/>
              <a:gdLst/>
              <a:ahLst/>
              <a:cxnLst/>
              <a:rect l="l" t="t" r="r" b="b"/>
              <a:pathLst>
                <a:path h="853439">
                  <a:moveTo>
                    <a:pt x="0" y="0"/>
                  </a:moveTo>
                  <a:lnTo>
                    <a:pt x="0" y="8534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000244" y="3512819"/>
              <a:ext cx="0" cy="856615"/>
            </a:xfrm>
            <a:custGeom>
              <a:avLst/>
              <a:gdLst/>
              <a:ahLst/>
              <a:cxnLst/>
              <a:rect l="l" t="t" r="r" b="b"/>
              <a:pathLst>
                <a:path h="856614">
                  <a:moveTo>
                    <a:pt x="0" y="0"/>
                  </a:moveTo>
                  <a:lnTo>
                    <a:pt x="0" y="856487"/>
                  </a:lnTo>
                </a:path>
              </a:pathLst>
            </a:custGeom>
            <a:ln w="3175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962144" y="3488436"/>
              <a:ext cx="0" cy="855344"/>
            </a:xfrm>
            <a:custGeom>
              <a:avLst/>
              <a:gdLst/>
              <a:ahLst/>
              <a:cxnLst/>
              <a:rect l="l" t="t" r="r" b="b"/>
              <a:pathLst>
                <a:path h="855345">
                  <a:moveTo>
                    <a:pt x="0" y="0"/>
                  </a:moveTo>
                  <a:lnTo>
                    <a:pt x="0" y="85496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543800" y="5449824"/>
              <a:ext cx="603504" cy="39319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80376" y="5833872"/>
              <a:ext cx="512064" cy="27432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07808" y="5852160"/>
              <a:ext cx="484631" cy="54864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781544" y="5897879"/>
              <a:ext cx="310896" cy="27432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08391" y="5907023"/>
              <a:ext cx="27432" cy="18288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8065008" y="592074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D7D6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744967" y="59298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F1F4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790687" y="59298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F0EF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836408" y="59298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EBEC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799832" y="59390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EDEE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54696" y="5925311"/>
              <a:ext cx="219456" cy="36576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27848" y="5952744"/>
              <a:ext cx="137160" cy="45720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991855" y="5980176"/>
              <a:ext cx="64008" cy="73152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90687" y="5980176"/>
              <a:ext cx="155448" cy="91440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7991855" y="60579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F3F2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7909560" y="607618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EDEF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093208" y="5458968"/>
              <a:ext cx="612648" cy="393192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138927" y="5843016"/>
              <a:ext cx="502920" cy="27432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166359" y="5861304"/>
              <a:ext cx="475487" cy="54864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340096" y="5907023"/>
              <a:ext cx="301752" cy="27432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57800" y="5916167"/>
              <a:ext cx="27432" cy="18288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5614415" y="592988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D7D6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303520" y="59390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F1F4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5385815" y="5939028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EBEC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349240" y="594817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EDEE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404103" y="5934455"/>
              <a:ext cx="219456" cy="36576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486400" y="5961888"/>
              <a:ext cx="128016" cy="45720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41264" y="5989320"/>
              <a:ext cx="64008" cy="73152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349240" y="5989320"/>
              <a:ext cx="155448" cy="100584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5541264" y="606704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9144">
              <a:solidFill>
                <a:srgbClr val="F3F2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49195" y="4393691"/>
              <a:ext cx="913130" cy="0"/>
            </a:xfrm>
            <a:custGeom>
              <a:avLst/>
              <a:gdLst/>
              <a:ahLst/>
              <a:cxnLst/>
              <a:rect l="l" t="t" r="r" b="b"/>
              <a:pathLst>
                <a:path w="913130">
                  <a:moveTo>
                    <a:pt x="912875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23287" y="4355591"/>
              <a:ext cx="913130" cy="0"/>
            </a:xfrm>
            <a:custGeom>
              <a:avLst/>
              <a:gdLst/>
              <a:ahLst/>
              <a:cxnLst/>
              <a:rect l="l" t="t" r="r" b="b"/>
              <a:pathLst>
                <a:path w="913130">
                  <a:moveTo>
                    <a:pt x="912875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150613" y="3985260"/>
              <a:ext cx="1335024" cy="897636"/>
            </a:xfrm>
            <a:prstGeom prst="rect">
              <a:avLst/>
            </a:prstGeom>
          </p:spPr>
        </p:pic>
      </p:grpSp>
      <p:sp>
        <p:nvSpPr>
          <p:cNvPr id="206" name="object 206"/>
          <p:cNvSpPr txBox="1"/>
          <p:nvPr/>
        </p:nvSpPr>
        <p:spPr>
          <a:xfrm>
            <a:off x="1462531" y="4323078"/>
            <a:ext cx="6591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5344157" y="4463286"/>
            <a:ext cx="13315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>
                <a:latin typeface="Arial"/>
                <a:cs typeface="Arial"/>
              </a:rPr>
              <a:t>ETHERNET</a:t>
            </a:r>
            <a:r>
              <a:rPr sz="900" b="1" spc="-50">
                <a:latin typeface="Arial"/>
                <a:cs typeface="Arial"/>
              </a:rPr>
              <a:t> </a:t>
            </a:r>
            <a:r>
              <a:rPr sz="900" b="1" spc="-10">
                <a:latin typeface="Arial"/>
                <a:cs typeface="Arial"/>
              </a:rPr>
              <a:t>BACKBONE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08" name="object 208"/>
          <p:cNvGrpSpPr/>
          <p:nvPr/>
        </p:nvGrpSpPr>
        <p:grpSpPr>
          <a:xfrm>
            <a:off x="3550920" y="2895600"/>
            <a:ext cx="5050790" cy="2703830"/>
            <a:chOff x="3550920" y="2895600"/>
            <a:chExt cx="5050790" cy="2703830"/>
          </a:xfrm>
        </p:grpSpPr>
        <p:sp>
          <p:nvSpPr>
            <p:cNvPr id="209" name="object 209"/>
            <p:cNvSpPr/>
            <p:nvPr/>
          </p:nvSpPr>
          <p:spPr>
            <a:xfrm>
              <a:off x="3576828" y="4415027"/>
              <a:ext cx="5024755" cy="0"/>
            </a:xfrm>
            <a:custGeom>
              <a:avLst/>
              <a:gdLst/>
              <a:ahLst/>
              <a:cxnLst/>
              <a:rect l="l" t="t" r="r" b="b"/>
              <a:pathLst>
                <a:path w="5024755">
                  <a:moveTo>
                    <a:pt x="502462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550920" y="4376927"/>
              <a:ext cx="5024755" cy="0"/>
            </a:xfrm>
            <a:custGeom>
              <a:avLst/>
              <a:gdLst/>
              <a:ahLst/>
              <a:cxnLst/>
              <a:rect l="l" t="t" r="r" b="b"/>
              <a:pathLst>
                <a:path w="5024755">
                  <a:moveTo>
                    <a:pt x="502462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724400" y="2895600"/>
              <a:ext cx="536447" cy="493775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162800" y="2895600"/>
              <a:ext cx="536447" cy="493775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648200" y="5029200"/>
              <a:ext cx="536447" cy="493775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086600" y="5105400"/>
              <a:ext cx="536447" cy="493775"/>
            </a:xfrm>
            <a:prstGeom prst="rect">
              <a:avLst/>
            </a:prstGeom>
          </p:spPr>
        </p:pic>
      </p:grpSp>
      <p:sp>
        <p:nvSpPr>
          <p:cNvPr id="215" name="object 2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216" name="object 2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17</a:t>
            </a:fld>
            <a:endParaRPr spc="-2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A77CCB3-822A-662E-CDDA-47148FCFFFD6}"/>
                  </a:ext>
                </a:extLst>
              </p14:cNvPr>
              <p14:cNvContentPartPr/>
              <p14:nvPr/>
            </p14:nvContentPartPr>
            <p14:xfrm>
              <a:off x="1542240" y="1780560"/>
              <a:ext cx="7851240" cy="50230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A77CCB3-822A-662E-CDDA-47148FCFFFD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32880" y="1771200"/>
                <a:ext cx="7869960" cy="504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Physical</a:t>
            </a:r>
            <a:r>
              <a:rPr spc="-70"/>
              <a:t> </a:t>
            </a:r>
            <a:r>
              <a:t>Media</a:t>
            </a:r>
            <a:r>
              <a:rPr spc="-55"/>
              <a:t> </a:t>
            </a:r>
            <a:r>
              <a:rPr spc="-10"/>
              <a:t>Comparison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18</a:t>
            </a:fld>
            <a:endParaRPr spc="-25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8226" y="2079688"/>
          <a:ext cx="7941308" cy="3570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8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81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0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E1E1E1"/>
                      </a:solidFill>
                      <a:prstDash val="solid"/>
                    </a:lnR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Twisted</a:t>
                      </a:r>
                      <a:r>
                        <a:rPr sz="1800" b="1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Pair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Coaxial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Fiber</a:t>
                      </a:r>
                      <a:r>
                        <a:rPr sz="1800" b="1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Optic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tc>
                  <a:txBody>
                    <a:bodyPr/>
                    <a:lstStyle/>
                    <a:p>
                      <a:pPr marL="558800" marR="316230" indent="-234950">
                        <a:lnSpc>
                          <a:spcPts val="2050"/>
                        </a:lnSpc>
                        <a:spcBef>
                          <a:spcPts val="1285"/>
                        </a:spcBef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Wireless </a:t>
                      </a:r>
                      <a:r>
                        <a:rPr sz="1800" b="1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Bandwidth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>
                          <a:latin typeface="Arial"/>
                          <a:cs typeface="Arial"/>
                        </a:rPr>
                        <a:t>Up</a:t>
                      </a:r>
                      <a:r>
                        <a:rPr sz="1800" b="1" spc="-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1</a:t>
                      </a:r>
                      <a:r>
                        <a:rPr sz="1800" b="1" spc="-1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>
                          <a:latin typeface="Arial"/>
                          <a:cs typeface="Arial"/>
                        </a:rPr>
                        <a:t>Gbps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>
                          <a:latin typeface="Arial"/>
                          <a:cs typeface="Arial"/>
                        </a:rPr>
                        <a:t>10–100</a:t>
                      </a:r>
                      <a:r>
                        <a:rPr sz="1800" b="1" spc="-8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>
                          <a:latin typeface="Arial"/>
                          <a:cs typeface="Arial"/>
                        </a:rPr>
                        <a:t>Mbps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0" marR="291465" indent="202565">
                        <a:lnSpc>
                          <a:spcPts val="2050"/>
                        </a:lnSpc>
                        <a:spcBef>
                          <a:spcPts val="1070"/>
                        </a:spcBef>
                      </a:pPr>
                      <a:r>
                        <a:rPr sz="1800" b="1">
                          <a:latin typeface="Arial"/>
                          <a:cs typeface="Arial"/>
                        </a:rPr>
                        <a:t>Up</a:t>
                      </a:r>
                      <a:r>
                        <a:rPr sz="1800" b="1" spc="-1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>
                          <a:latin typeface="Arial"/>
                          <a:cs typeface="Arial"/>
                        </a:rPr>
                        <a:t>to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10</a:t>
                      </a:r>
                      <a:r>
                        <a:rPr sz="1800" b="1" spc="-4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>
                          <a:latin typeface="Arial"/>
                          <a:cs typeface="Arial"/>
                        </a:rPr>
                        <a:t>Gbps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or</a:t>
                      </a:r>
                      <a:r>
                        <a:rPr sz="1800" b="1" spc="-1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>
                          <a:latin typeface="Arial"/>
                          <a:cs typeface="Arial"/>
                        </a:rPr>
                        <a:t>higher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589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36550" marR="328295" indent="164465">
                        <a:lnSpc>
                          <a:spcPct val="100000"/>
                        </a:lnSpc>
                      </a:pPr>
                      <a:r>
                        <a:rPr sz="1800" b="1">
                          <a:latin typeface="Arial"/>
                          <a:cs typeface="Arial"/>
                        </a:rPr>
                        <a:t>Up</a:t>
                      </a:r>
                      <a:r>
                        <a:rPr sz="1800" b="1" spc="-1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>
                          <a:latin typeface="Arial"/>
                          <a:cs typeface="Arial"/>
                        </a:rPr>
                        <a:t>to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54</a:t>
                      </a:r>
                      <a:r>
                        <a:rPr sz="1800" b="1" spc="-4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>
                          <a:latin typeface="Arial"/>
                          <a:cs typeface="Arial"/>
                        </a:rPr>
                        <a:t>Mbps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Distance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>
                          <a:latin typeface="Arial"/>
                          <a:cs typeface="Arial"/>
                        </a:rPr>
                        <a:t>Up</a:t>
                      </a:r>
                      <a:r>
                        <a:rPr sz="1800" b="1" spc="-1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1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100</a:t>
                      </a:r>
                      <a:r>
                        <a:rPr sz="1800" b="1" spc="-2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0">
                          <a:latin typeface="Arial"/>
                          <a:cs typeface="Arial"/>
                        </a:rPr>
                        <a:t>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b="1">
                          <a:latin typeface="Arial"/>
                          <a:cs typeface="Arial"/>
                        </a:rPr>
                        <a:t>Up</a:t>
                      </a:r>
                      <a:r>
                        <a:rPr sz="1800" b="1" spc="-1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1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500</a:t>
                      </a:r>
                      <a:r>
                        <a:rPr sz="1800" b="1" spc="-2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0">
                          <a:latin typeface="Arial"/>
                          <a:cs typeface="Arial"/>
                        </a:rPr>
                        <a:t>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>
                          <a:latin typeface="Arial"/>
                          <a:cs typeface="Arial"/>
                        </a:rPr>
                        <a:t>Up</a:t>
                      </a:r>
                      <a:r>
                        <a:rPr sz="1800" b="1" spc="-1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1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60</a:t>
                      </a:r>
                      <a:r>
                        <a:rPr sz="1800" b="1" spc="-2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5">
                          <a:latin typeface="Arial"/>
                          <a:cs typeface="Arial"/>
                        </a:rPr>
                        <a:t>km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>
                          <a:latin typeface="Arial"/>
                          <a:cs typeface="Arial"/>
                        </a:rPr>
                        <a:t>Up</a:t>
                      </a:r>
                      <a:r>
                        <a:rPr sz="1800" b="1" spc="-1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to</a:t>
                      </a:r>
                      <a:r>
                        <a:rPr sz="1800" b="1" spc="-1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100</a:t>
                      </a:r>
                      <a:r>
                        <a:rPr sz="1800" b="1" spc="-2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0">
                          <a:latin typeface="Arial"/>
                          <a:cs typeface="Arial"/>
                        </a:rPr>
                        <a:t>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tc>
                  <a:txBody>
                    <a:bodyPr/>
                    <a:lstStyle/>
                    <a:p>
                      <a:pPr marL="241935" marR="235585" indent="254000">
                        <a:lnSpc>
                          <a:spcPts val="2050"/>
                        </a:lnSpc>
                        <a:spcBef>
                          <a:spcPts val="1275"/>
                        </a:spcBef>
                      </a:pPr>
                      <a:r>
                        <a:rPr sz="1800" b="1" spc="-10">
                          <a:latin typeface="Arial"/>
                          <a:cs typeface="Arial"/>
                        </a:rPr>
                        <a:t>Least expensive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>
                          <a:latin typeface="Arial"/>
                          <a:cs typeface="Arial"/>
                        </a:rPr>
                        <a:t>Inexpensive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 marR="235585" indent="284480">
                        <a:lnSpc>
                          <a:spcPts val="2050"/>
                        </a:lnSpc>
                        <a:spcBef>
                          <a:spcPts val="1275"/>
                        </a:spcBef>
                      </a:pPr>
                      <a:r>
                        <a:rPr sz="1800" b="1" spc="-20">
                          <a:latin typeface="Arial"/>
                          <a:cs typeface="Arial"/>
                        </a:rPr>
                        <a:t>Most </a:t>
                      </a:r>
                      <a:r>
                        <a:rPr sz="1800" b="1" spc="-10">
                          <a:latin typeface="Arial"/>
                          <a:cs typeface="Arial"/>
                        </a:rPr>
                        <a:t>expensive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10">
                          <a:latin typeface="Arial"/>
                          <a:cs typeface="Arial"/>
                        </a:rPr>
                        <a:t>Moderate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E12654-1175-2449-DF4B-79009D8B3359}"/>
                  </a:ext>
                </a:extLst>
              </p14:cNvPr>
              <p14:cNvContentPartPr/>
              <p14:nvPr/>
            </p14:nvContentPartPr>
            <p14:xfrm>
              <a:off x="1145160" y="1522080"/>
              <a:ext cx="7269120" cy="4829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E12654-1175-2449-DF4B-79009D8B33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800" y="1512720"/>
                <a:ext cx="7287840" cy="484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Hub</a:t>
            </a:r>
            <a:r>
              <a:rPr spc="-20"/>
              <a:t> </a:t>
            </a:r>
            <a:r>
              <a:t>or</a:t>
            </a:r>
            <a:r>
              <a:rPr spc="-15"/>
              <a:t> </a:t>
            </a:r>
            <a:r>
              <a:rPr spc="-10"/>
              <a:t>Repeater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6415" y="2104135"/>
            <a:ext cx="7245984" cy="90868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0665" marR="5080" indent="-228600">
              <a:lnSpc>
                <a:spcPct val="94700"/>
              </a:lnSpc>
              <a:spcBef>
                <a:spcPts val="229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A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hub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(concentrator)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device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that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repeats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signals</a:t>
            </a:r>
            <a:r>
              <a:rPr sz="2000" b="1" spc="-25">
                <a:latin typeface="Arial"/>
                <a:cs typeface="Arial"/>
              </a:rPr>
              <a:t> it </a:t>
            </a:r>
            <a:r>
              <a:rPr sz="2000" b="1">
                <a:latin typeface="Arial"/>
                <a:cs typeface="Arial"/>
              </a:rPr>
              <a:t>receives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on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one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port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to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all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other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ports.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It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central </a:t>
            </a:r>
            <a:r>
              <a:rPr sz="2000" b="1">
                <a:latin typeface="Arial"/>
                <a:cs typeface="Arial"/>
              </a:rPr>
              <a:t>connection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point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for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several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devices.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20567" y="3290315"/>
            <a:ext cx="3731260" cy="2174875"/>
            <a:chOff x="3020567" y="3290315"/>
            <a:chExt cx="3731260" cy="21748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6467" y="4608575"/>
              <a:ext cx="650239" cy="856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4819" y="3290315"/>
              <a:ext cx="1103375" cy="13441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0743" y="3886199"/>
              <a:ext cx="1560576" cy="11094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0567" y="4003547"/>
              <a:ext cx="1473707" cy="110947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711698" y="5367017"/>
            <a:ext cx="321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latin typeface="Arial"/>
                <a:cs typeface="Arial"/>
              </a:rPr>
              <a:t>Hub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98292" y="4245101"/>
            <a:ext cx="3648710" cy="2687955"/>
            <a:chOff x="3098292" y="4245101"/>
            <a:chExt cx="3648710" cy="2687955"/>
          </a:xfrm>
        </p:grpSpPr>
        <p:sp>
          <p:nvSpPr>
            <p:cNvPr id="11" name="object 11"/>
            <p:cNvSpPr/>
            <p:nvPr/>
          </p:nvSpPr>
          <p:spPr>
            <a:xfrm>
              <a:off x="4878323" y="4264151"/>
              <a:ext cx="1905" cy="344805"/>
            </a:xfrm>
            <a:custGeom>
              <a:avLst/>
              <a:gdLst/>
              <a:ahLst/>
              <a:cxnLst/>
              <a:rect l="l" t="t" r="r" b="b"/>
              <a:pathLst>
                <a:path w="1904" h="344804">
                  <a:moveTo>
                    <a:pt x="1523" y="34442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8292" y="5160263"/>
              <a:ext cx="1420352" cy="12908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4835" y="5116067"/>
              <a:ext cx="1581912" cy="12466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84647" y="4587239"/>
              <a:ext cx="643255" cy="273050"/>
            </a:xfrm>
            <a:custGeom>
              <a:avLst/>
              <a:gdLst/>
              <a:ahLst/>
              <a:cxnLst/>
              <a:rect l="l" t="t" r="r" b="b"/>
              <a:pathLst>
                <a:path w="643254" h="273050">
                  <a:moveTo>
                    <a:pt x="0" y="272795"/>
                  </a:moveTo>
                  <a:lnTo>
                    <a:pt x="64312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2064" y="5576315"/>
              <a:ext cx="1101852" cy="13563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66972" y="4636007"/>
              <a:ext cx="1801495" cy="1260475"/>
            </a:xfrm>
            <a:custGeom>
              <a:avLst/>
              <a:gdLst/>
              <a:ahLst/>
              <a:cxnLst/>
              <a:rect l="l" t="t" r="r" b="b"/>
              <a:pathLst>
                <a:path w="1801495" h="1260475">
                  <a:moveTo>
                    <a:pt x="0" y="740663"/>
                  </a:moveTo>
                  <a:lnTo>
                    <a:pt x="531875" y="516635"/>
                  </a:lnTo>
                </a:path>
                <a:path w="1801495" h="1260475">
                  <a:moveTo>
                    <a:pt x="1801367" y="720851"/>
                  </a:moveTo>
                  <a:lnTo>
                    <a:pt x="1217675" y="472439"/>
                  </a:lnTo>
                </a:path>
                <a:path w="1801495" h="1260475">
                  <a:moveTo>
                    <a:pt x="531875" y="178307"/>
                  </a:moveTo>
                  <a:lnTo>
                    <a:pt x="100583" y="0"/>
                  </a:lnTo>
                </a:path>
                <a:path w="1801495" h="1260475">
                  <a:moveTo>
                    <a:pt x="912875" y="1260347"/>
                  </a:moveTo>
                  <a:lnTo>
                    <a:pt x="911351" y="915923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19</a:t>
            </a:fld>
            <a:endParaRPr spc="-2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rPr spc="-10"/>
              <a:t>Objectives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2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296415" y="2104135"/>
            <a:ext cx="7531100" cy="346265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40665" marR="5080" indent="-228600">
              <a:lnSpc>
                <a:spcPts val="2270"/>
              </a:lnSpc>
              <a:spcBef>
                <a:spcPts val="285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Describe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function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operation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hub,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switch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50">
                <a:latin typeface="Arial"/>
                <a:cs typeface="Arial"/>
              </a:rPr>
              <a:t>a </a:t>
            </a:r>
            <a:r>
              <a:rPr sz="2000" b="1" spc="-10">
                <a:latin typeface="Arial"/>
                <a:cs typeface="Arial"/>
              </a:rPr>
              <a:t>router</a:t>
            </a:r>
            <a:endParaRPr sz="2000">
              <a:latin typeface="Arial"/>
              <a:cs typeface="Arial"/>
            </a:endParaRPr>
          </a:p>
          <a:p>
            <a:pPr marL="240665" marR="741045" indent="-228600">
              <a:lnSpc>
                <a:spcPts val="2270"/>
              </a:lnSpc>
              <a:spcBef>
                <a:spcPts val="850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Describe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function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operation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firewall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 spc="-50">
                <a:latin typeface="Arial"/>
                <a:cs typeface="Arial"/>
              </a:rPr>
              <a:t>a </a:t>
            </a:r>
            <a:r>
              <a:rPr sz="2000" b="1" spc="-10">
                <a:latin typeface="Arial"/>
                <a:cs typeface="Arial"/>
              </a:rPr>
              <a:t>gateway</a:t>
            </a:r>
            <a:endParaRPr sz="2000">
              <a:latin typeface="Arial"/>
              <a:cs typeface="Arial"/>
            </a:endParaRPr>
          </a:p>
          <a:p>
            <a:pPr marL="240665" marR="356235" indent="-228600">
              <a:lnSpc>
                <a:spcPts val="2270"/>
              </a:lnSpc>
              <a:spcBef>
                <a:spcPts val="844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Describe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function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operation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2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switching,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3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switching,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routing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5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Identify</a:t>
            </a:r>
            <a:r>
              <a:rPr sz="2000" b="1" spc="-7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layers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OSI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10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Describe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functionality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LAN,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MAN,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WAN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  <a:p>
            <a:pPr marL="240665" marR="1091565" indent="-228600">
              <a:lnSpc>
                <a:spcPts val="2280"/>
              </a:lnSpc>
              <a:spcBef>
                <a:spcPts val="885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Identify</a:t>
            </a:r>
            <a:r>
              <a:rPr sz="2000" b="1" spc="-7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possible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media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types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for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LAN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25">
                <a:latin typeface="Arial"/>
                <a:cs typeface="Arial"/>
              </a:rPr>
              <a:t>WAN </a:t>
            </a:r>
            <a:r>
              <a:rPr sz="2000" b="1" spc="-10">
                <a:latin typeface="Arial"/>
                <a:cs typeface="Arial"/>
              </a:rPr>
              <a:t>connections</a:t>
            </a:r>
            <a:endParaRPr sz="20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F05FDB-F7E3-A192-7146-E17455EE0F7E}"/>
                  </a:ext>
                </a:extLst>
              </p14:cNvPr>
              <p14:cNvContentPartPr/>
              <p14:nvPr/>
            </p14:nvContentPartPr>
            <p14:xfrm>
              <a:off x="4517280" y="4478760"/>
              <a:ext cx="133308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F05FDB-F7E3-A192-7146-E17455EE0F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7920" y="4469400"/>
                <a:ext cx="1351800" cy="6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Network</a:t>
            </a:r>
            <a:r>
              <a:rPr spc="-120"/>
              <a:t> </a:t>
            </a:r>
            <a:r>
              <a:t>Interface</a:t>
            </a:r>
            <a:r>
              <a:rPr spc="-120"/>
              <a:t> </a:t>
            </a:r>
            <a:r>
              <a:rPr spc="-20"/>
              <a:t>Card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158" y="2550545"/>
            <a:ext cx="4063982" cy="3127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1115" y="2667000"/>
            <a:ext cx="3453384" cy="29428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20</a:t>
            </a:fld>
            <a:endParaRPr spc="-2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1039FC-4B64-F3AA-692E-176265744FA6}"/>
                  </a:ext>
                </a:extLst>
              </p14:cNvPr>
              <p14:cNvContentPartPr/>
              <p14:nvPr/>
            </p14:nvContentPartPr>
            <p14:xfrm>
              <a:off x="82080" y="3352320"/>
              <a:ext cx="7667640" cy="874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039FC-4B64-F3AA-692E-176265744F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20" y="3342960"/>
                <a:ext cx="7686360" cy="89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Hub</a:t>
            </a:r>
            <a:r>
              <a:rPr spc="-40"/>
              <a:t> </a:t>
            </a:r>
            <a:r>
              <a:t>(Multiport</a:t>
            </a:r>
            <a:r>
              <a:rPr spc="-40"/>
              <a:t> </a:t>
            </a:r>
            <a:r>
              <a:rPr spc="-10"/>
              <a:t>Repeater)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4675" y="2943407"/>
            <a:ext cx="3807350" cy="302535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21</a:t>
            </a:fld>
            <a:endParaRPr spc="-25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rPr spc="-25"/>
              <a:t>WAN—</a:t>
            </a:r>
            <a:r>
              <a:t>Physical</a:t>
            </a:r>
            <a:r>
              <a:rPr spc="-65"/>
              <a:t> </a:t>
            </a:r>
            <a:r>
              <a:t>Layer</a:t>
            </a:r>
            <a:r>
              <a:rPr spc="-75"/>
              <a:t> </a:t>
            </a:r>
            <a:r>
              <a:rPr spc="-10"/>
              <a:t>Implementations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22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296415" y="2014828"/>
            <a:ext cx="5147945" cy="81534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05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Physical</a:t>
            </a:r>
            <a:r>
              <a:rPr sz="2000" b="1" spc="-6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implementations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 spc="-20">
                <a:latin typeface="Arial"/>
                <a:cs typeface="Arial"/>
              </a:rPr>
              <a:t>vary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10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Cable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specifications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define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speed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 spc="-20">
                <a:latin typeface="Arial"/>
                <a:cs typeface="Arial"/>
              </a:rPr>
              <a:t>link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98226" y="3414712"/>
          <a:ext cx="7941942" cy="2513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5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7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4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1365">
                <a:tc>
                  <a:txBody>
                    <a:bodyPr/>
                    <a:lstStyle/>
                    <a:p>
                      <a:pPr marL="73025" marR="229235">
                        <a:lnSpc>
                          <a:spcPts val="2050"/>
                        </a:lnSpc>
                        <a:spcBef>
                          <a:spcPts val="315"/>
                        </a:spcBef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Cisco </a:t>
                      </a:r>
                      <a:r>
                        <a:rPr sz="1800" b="1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HDLC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 spc="-25">
                          <a:latin typeface="Arial"/>
                          <a:cs typeface="Arial"/>
                        </a:rPr>
                        <a:t>PPP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marR="224790">
                        <a:lnSpc>
                          <a:spcPts val="2050"/>
                        </a:lnSpc>
                        <a:spcBef>
                          <a:spcPts val="315"/>
                        </a:spcBef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Frame Relay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tc>
                  <a:txBody>
                    <a:bodyPr/>
                    <a:lstStyle/>
                    <a:p>
                      <a:pPr marL="73025" marR="605155">
                        <a:lnSpc>
                          <a:spcPts val="2050"/>
                        </a:lnSpc>
                        <a:spcBef>
                          <a:spcPts val="315"/>
                        </a:spcBef>
                      </a:pPr>
                      <a:r>
                        <a:rPr sz="1800" b="1">
                          <a:latin typeface="Arial"/>
                          <a:cs typeface="Arial"/>
                        </a:rPr>
                        <a:t>ISDN</a:t>
                      </a:r>
                      <a:r>
                        <a:rPr sz="1800" b="1" spc="-4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BRI</a:t>
                      </a:r>
                      <a:r>
                        <a:rPr sz="18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>
                          <a:latin typeface="Arial"/>
                          <a:cs typeface="Arial"/>
                        </a:rPr>
                        <a:t>(with PPP)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DSL</a:t>
                      </a:r>
                      <a:r>
                        <a:rPr sz="1800" b="1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Modem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tc>
                  <a:txBody>
                    <a:bodyPr/>
                    <a:lstStyle/>
                    <a:p>
                      <a:pPr marL="73025" marR="442595">
                        <a:lnSpc>
                          <a:spcPts val="2050"/>
                        </a:lnSpc>
                        <a:spcBef>
                          <a:spcPts val="315"/>
                        </a:spcBef>
                      </a:pPr>
                      <a:r>
                        <a:rPr sz="1800" b="1" spc="-10">
                          <a:latin typeface="Arial"/>
                          <a:cs typeface="Arial"/>
                        </a:rPr>
                        <a:t>Cable Modem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615">
                <a:tc gridSpan="3"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 spc="-10">
                          <a:latin typeface="Arial"/>
                          <a:cs typeface="Arial"/>
                        </a:rPr>
                        <a:t>EIA/TIA-</a:t>
                      </a:r>
                      <a:r>
                        <a:rPr sz="1800" b="1" spc="-25">
                          <a:latin typeface="Arial"/>
                          <a:cs typeface="Arial"/>
                        </a:rPr>
                        <a:t>232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RJ-</a:t>
                      </a:r>
                      <a:r>
                        <a:rPr sz="1800" b="1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solidFill>
                      <a:srgbClr val="2F6673"/>
                    </a:solidFill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 spc="-20">
                          <a:latin typeface="Arial"/>
                          <a:cs typeface="Arial"/>
                        </a:rPr>
                        <a:t>RJ-</a:t>
                      </a:r>
                      <a:r>
                        <a:rPr sz="1800" b="1" spc="-35"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800" b="1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BNC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T w="28575">
                      <a:solidFill>
                        <a:srgbClr val="E1E1E1"/>
                      </a:solidFill>
                      <a:prstDash val="solid"/>
                    </a:lnT>
                    <a:solidFill>
                      <a:srgbClr val="2F6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3350">
                <a:tc gridSpan="3"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10">
                          <a:latin typeface="Arial"/>
                          <a:cs typeface="Arial"/>
                        </a:rPr>
                        <a:t>EIA/TIA-</a:t>
                      </a:r>
                      <a:r>
                        <a:rPr sz="1800" b="1" spc="-25">
                          <a:latin typeface="Arial"/>
                          <a:cs typeface="Arial"/>
                        </a:rPr>
                        <a:t>449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73025" marR="1155700">
                        <a:lnSpc>
                          <a:spcPct val="130000"/>
                        </a:lnSpc>
                        <a:spcBef>
                          <a:spcPts val="15"/>
                        </a:spcBef>
                      </a:pPr>
                      <a:r>
                        <a:rPr sz="1800" b="1">
                          <a:latin typeface="Arial"/>
                          <a:cs typeface="Arial"/>
                        </a:rPr>
                        <a:t>X.21</a:t>
                      </a:r>
                      <a:r>
                        <a:rPr sz="1800" b="1" spc="-4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>
                          <a:latin typeface="Arial"/>
                          <a:cs typeface="Arial"/>
                        </a:rPr>
                        <a:t>V.24</a:t>
                      </a:r>
                      <a:r>
                        <a:rPr sz="1800" b="1" spc="-35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>
                          <a:latin typeface="Arial"/>
                          <a:cs typeface="Arial"/>
                        </a:rPr>
                        <a:t>V.35 HSSI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025" marR="69215">
                        <a:lnSpc>
                          <a:spcPct val="94600"/>
                        </a:lnSpc>
                        <a:spcBef>
                          <a:spcPts val="155"/>
                        </a:spcBef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Note:</a:t>
                      </a:r>
                      <a:r>
                        <a:rPr sz="1400" b="1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ISDN</a:t>
                      </a:r>
                      <a:r>
                        <a:rPr sz="1400" b="1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BRI</a:t>
                      </a:r>
                      <a:r>
                        <a:rPr sz="1400" b="1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cable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pinouts</a:t>
                      </a:r>
                      <a:r>
                        <a:rPr sz="1400" b="1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are</a:t>
                      </a:r>
                      <a:r>
                        <a:rPr sz="1400" b="1" spc="-4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different</a:t>
                      </a:r>
                      <a:r>
                        <a:rPr sz="1400" b="1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than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400" b="1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pinouts</a:t>
                      </a:r>
                      <a:r>
                        <a:rPr sz="1400" b="1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1400" b="1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Ethernet.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400" b="1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RJ-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48</a:t>
                      </a:r>
                      <a:r>
                        <a:rPr sz="1400" b="1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400" b="1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RJ-</a:t>
                      </a:r>
                      <a:r>
                        <a:rPr sz="1400" b="1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45</a:t>
                      </a:r>
                      <a:r>
                        <a:rPr sz="1400" b="1" spc="5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look</a:t>
                      </a:r>
                      <a:r>
                        <a:rPr sz="1400" b="1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400" b="1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same,</a:t>
                      </a:r>
                      <a:r>
                        <a:rPr sz="1400" b="1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but</a:t>
                      </a:r>
                      <a:r>
                        <a:rPr sz="1400" b="1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the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pinouts</a:t>
                      </a:r>
                      <a:r>
                        <a:rPr sz="1400" b="1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are</a:t>
                      </a:r>
                      <a:r>
                        <a:rPr sz="1400" b="1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different.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tc>
                  <a:txBody>
                    <a:bodyPr/>
                    <a:lstStyle/>
                    <a:p>
                      <a:pPr marL="73025" marR="215900">
                        <a:lnSpc>
                          <a:spcPct val="94600"/>
                        </a:lnSpc>
                        <a:spcBef>
                          <a:spcPts val="155"/>
                        </a:spcBef>
                      </a:pPr>
                      <a:r>
                        <a:rPr sz="1400" b="1">
                          <a:latin typeface="Arial"/>
                          <a:cs typeface="Arial"/>
                        </a:rPr>
                        <a:t>Note:</a:t>
                      </a:r>
                      <a:r>
                        <a:rPr sz="14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>
                          <a:latin typeface="Arial"/>
                          <a:cs typeface="Arial"/>
                        </a:rPr>
                        <a:t>Works </a:t>
                      </a:r>
                      <a:r>
                        <a:rPr sz="1400" b="1">
                          <a:latin typeface="Arial"/>
                          <a:cs typeface="Arial"/>
                        </a:rPr>
                        <a:t>over</a:t>
                      </a:r>
                      <a:r>
                        <a:rPr sz="1400" b="1" spc="-2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>
                          <a:latin typeface="Arial"/>
                          <a:cs typeface="Arial"/>
                        </a:rPr>
                        <a:t>telephone </a:t>
                      </a:r>
                      <a:r>
                        <a:rPr sz="1400" b="1" spc="-20">
                          <a:latin typeface="Arial"/>
                          <a:cs typeface="Arial"/>
                        </a:rPr>
                        <a:t>line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B w="28575">
                      <a:solidFill>
                        <a:srgbClr val="E1E1E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marR="197485">
                        <a:lnSpc>
                          <a:spcPct val="94600"/>
                        </a:lnSpc>
                        <a:spcBef>
                          <a:spcPts val="155"/>
                        </a:spcBef>
                      </a:pP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Note:</a:t>
                      </a:r>
                      <a:r>
                        <a:rPr sz="1400" b="1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Works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over</a:t>
                      </a:r>
                      <a:r>
                        <a:rPr sz="1400" b="1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Cable </a:t>
                      </a:r>
                      <a:r>
                        <a:rPr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TV</a:t>
                      </a:r>
                      <a:r>
                        <a:rPr sz="1400" b="1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28575">
                      <a:solidFill>
                        <a:srgbClr val="E1E1E1"/>
                      </a:solidFill>
                      <a:prstDash val="solid"/>
                    </a:lnL>
                    <a:lnR w="28575">
                      <a:solidFill>
                        <a:srgbClr val="E1E1E1"/>
                      </a:solidFill>
                      <a:prstDash val="solid"/>
                    </a:lnR>
                    <a:lnB w="28575">
                      <a:solidFill>
                        <a:srgbClr val="E1E1E1"/>
                      </a:solidFill>
                      <a:prstDash val="solid"/>
                    </a:lnB>
                    <a:solidFill>
                      <a:srgbClr val="2F6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1CCAB6-6FAC-C809-012B-546526BF4707}"/>
                  </a:ext>
                </a:extLst>
              </p14:cNvPr>
              <p14:cNvContentPartPr/>
              <p14:nvPr/>
            </p14:nvContentPartPr>
            <p14:xfrm>
              <a:off x="3026880" y="3935520"/>
              <a:ext cx="4080240" cy="172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1CCAB6-6FAC-C809-012B-546526BF47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7520" y="3926160"/>
                <a:ext cx="4098960" cy="174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328" y="5164544"/>
            <a:ext cx="2925891" cy="15361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7193" y="457193"/>
            <a:ext cx="9144000" cy="122872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rPr sz="3000" b="1" spc="-25">
                <a:solidFill>
                  <a:srgbClr val="FFFFFF"/>
                </a:solidFill>
                <a:latin typeface="Arial"/>
                <a:cs typeface="Arial"/>
              </a:rPr>
              <a:t>WAN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26838" y="1893823"/>
            <a:ext cx="221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000000"/>
                </a:solidFill>
              </a:rPr>
              <a:t>Physical</a:t>
            </a:r>
            <a:r>
              <a:rPr sz="2400" spc="-75">
                <a:solidFill>
                  <a:srgbClr val="000000"/>
                </a:solidFill>
              </a:rPr>
              <a:t> </a:t>
            </a:r>
            <a:r>
              <a:rPr sz="2400" spc="-20">
                <a:solidFill>
                  <a:srgbClr val="000000"/>
                </a:solidFill>
              </a:rPr>
              <a:t>Media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0648" y="2700358"/>
            <a:ext cx="2721956" cy="178691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75449" y="3853686"/>
            <a:ext cx="46100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>
                <a:latin typeface="Arial"/>
                <a:cs typeface="Arial"/>
              </a:rPr>
              <a:t>Wall</a:t>
            </a:r>
            <a:r>
              <a:rPr sz="800" spc="-15">
                <a:latin typeface="Arial"/>
                <a:cs typeface="Arial"/>
              </a:rPr>
              <a:t> </a:t>
            </a:r>
            <a:r>
              <a:rPr sz="800" spc="-20">
                <a:latin typeface="Arial"/>
                <a:cs typeface="Arial"/>
              </a:rPr>
              <a:t>Jack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193" y="4539233"/>
            <a:ext cx="9144000" cy="43180"/>
            <a:chOff x="457193" y="4539233"/>
            <a:chExt cx="9144000" cy="43180"/>
          </a:xfrm>
        </p:grpSpPr>
        <p:sp>
          <p:nvSpPr>
            <p:cNvPr id="8" name="object 8"/>
            <p:cNvSpPr/>
            <p:nvPr/>
          </p:nvSpPr>
          <p:spPr>
            <a:xfrm>
              <a:off x="457193" y="456285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193" y="4558283"/>
              <a:ext cx="9144000" cy="5080"/>
            </a:xfrm>
            <a:custGeom>
              <a:avLst/>
              <a:gdLst/>
              <a:ahLst/>
              <a:cxnLst/>
              <a:rect l="l" t="t" r="r" b="b"/>
              <a:pathLst>
                <a:path w="9144000" h="5079">
                  <a:moveTo>
                    <a:pt x="0" y="4571"/>
                  </a:moveTo>
                  <a:lnTo>
                    <a:pt x="205739" y="4571"/>
                  </a:lnTo>
                </a:path>
                <a:path w="9144000" h="5079">
                  <a:moveTo>
                    <a:pt x="8686805" y="0"/>
                  </a:moveTo>
                  <a:lnTo>
                    <a:pt x="914400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23</a:t>
            </a:fld>
            <a:endParaRPr spc="-2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AC8A4B7-7C24-BEE4-183B-58CF13CA86AB}"/>
                  </a:ext>
                </a:extLst>
              </p14:cNvPr>
              <p14:cNvContentPartPr/>
              <p14:nvPr/>
            </p14:nvContentPartPr>
            <p14:xfrm>
              <a:off x="2908800" y="2915640"/>
              <a:ext cx="5744160" cy="3425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AC8A4B7-7C24-BEE4-183B-58CF13CA86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9440" y="2906280"/>
                <a:ext cx="5762880" cy="344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48049"/>
            <a:ext cx="9144000" cy="1237615"/>
            <a:chOff x="457193" y="448049"/>
            <a:chExt cx="9144000" cy="1237615"/>
          </a:xfrm>
        </p:grpSpPr>
        <p:sp>
          <p:nvSpPr>
            <p:cNvPr id="3" name="object 3"/>
            <p:cNvSpPr/>
            <p:nvPr/>
          </p:nvSpPr>
          <p:spPr>
            <a:xfrm>
              <a:off x="457193" y="457193"/>
              <a:ext cx="9144000" cy="1228725"/>
            </a:xfrm>
            <a:custGeom>
              <a:avLst/>
              <a:gdLst/>
              <a:ahLst/>
              <a:cxnLst/>
              <a:rect l="l" t="t" r="r" b="b"/>
              <a:pathLst>
                <a:path w="9144000" h="1228725">
                  <a:moveTo>
                    <a:pt x="9143999" y="1228343"/>
                  </a:moveTo>
                  <a:lnTo>
                    <a:pt x="9143999" y="0"/>
                  </a:lnTo>
                  <a:lnTo>
                    <a:pt x="0" y="0"/>
                  </a:lnTo>
                  <a:lnTo>
                    <a:pt x="0" y="1228343"/>
                  </a:lnTo>
                  <a:lnTo>
                    <a:pt x="9143999" y="1228343"/>
                  </a:lnTo>
                  <a:close/>
                </a:path>
              </a:pathLst>
            </a:custGeom>
            <a:solidFill>
              <a:srgbClr val="2F6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14103" y="448049"/>
              <a:ext cx="387350" cy="378460"/>
            </a:xfrm>
            <a:custGeom>
              <a:avLst/>
              <a:gdLst/>
              <a:ahLst/>
              <a:cxnLst/>
              <a:rect l="l" t="t" r="r" b="b"/>
              <a:pathLst>
                <a:path w="387350" h="378459">
                  <a:moveTo>
                    <a:pt x="387095" y="377951"/>
                  </a:moveTo>
                  <a:lnTo>
                    <a:pt x="387095" y="0"/>
                  </a:lnTo>
                  <a:lnTo>
                    <a:pt x="0" y="0"/>
                  </a:lnTo>
                  <a:lnTo>
                    <a:pt x="387095" y="3779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57193" y="7021067"/>
            <a:ext cx="9144000" cy="299085"/>
          </a:xfrm>
          <a:custGeom>
            <a:avLst/>
            <a:gdLst/>
            <a:ahLst/>
            <a:cxnLst/>
            <a:rect l="l" t="t" r="r" b="b"/>
            <a:pathLst>
              <a:path w="9144000" h="299084">
                <a:moveTo>
                  <a:pt x="9143999" y="298703"/>
                </a:moveTo>
                <a:lnTo>
                  <a:pt x="9143999" y="0"/>
                </a:lnTo>
                <a:lnTo>
                  <a:pt x="0" y="0"/>
                </a:lnTo>
                <a:lnTo>
                  <a:pt x="0" y="298703"/>
                </a:lnTo>
                <a:lnTo>
                  <a:pt x="9143999" y="298703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Data</a:t>
            </a:r>
            <a:r>
              <a:rPr spc="-60"/>
              <a:t> </a:t>
            </a:r>
            <a:r>
              <a:t>Link</a:t>
            </a:r>
            <a:r>
              <a:rPr spc="-55"/>
              <a:t> </a:t>
            </a:r>
            <a:r>
              <a:rPr spc="-10"/>
              <a:t>Layer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96415" y="2104135"/>
            <a:ext cx="7548880" cy="119697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0665" marR="5080" indent="-228600">
              <a:lnSpc>
                <a:spcPct val="94700"/>
              </a:lnSpc>
              <a:spcBef>
                <a:spcPts val="229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Data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Link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protocols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create,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transmit,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receive </a:t>
            </a:r>
            <a:r>
              <a:rPr sz="2000" b="1">
                <a:latin typeface="Arial"/>
                <a:cs typeface="Arial"/>
              </a:rPr>
              <a:t>packets.</a:t>
            </a:r>
            <a:r>
              <a:rPr sz="2000" b="1" spc="-6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This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also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responsible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for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logical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 spc="-25">
                <a:latin typeface="Arial"/>
                <a:cs typeface="Arial"/>
              </a:rPr>
              <a:t>MAC </a:t>
            </a:r>
            <a:r>
              <a:rPr sz="2000" b="1">
                <a:latin typeface="Arial"/>
                <a:cs typeface="Arial"/>
              </a:rPr>
              <a:t>addressing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LLC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processing,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creating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logical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topologies,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controlling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media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access.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0300" y="5059679"/>
            <a:ext cx="510540" cy="528955"/>
          </a:xfrm>
          <a:custGeom>
            <a:avLst/>
            <a:gdLst/>
            <a:ahLst/>
            <a:cxnLst/>
            <a:rect l="l" t="t" r="r" b="b"/>
            <a:pathLst>
              <a:path w="510539" h="528954">
                <a:moveTo>
                  <a:pt x="0" y="0"/>
                </a:moveTo>
                <a:lnTo>
                  <a:pt x="0" y="528827"/>
                </a:lnTo>
                <a:lnTo>
                  <a:pt x="510539" y="528827"/>
                </a:lnTo>
                <a:lnTo>
                  <a:pt x="51053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00300" y="5059679"/>
            <a:ext cx="236220" cy="52895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74295">
              <a:lnSpc>
                <a:spcPct val="100000"/>
              </a:lnSpc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14802" y="4384166"/>
            <a:ext cx="2805430" cy="1217295"/>
            <a:chOff x="2614802" y="4384166"/>
            <a:chExt cx="2805430" cy="121729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4327" y="4393691"/>
              <a:ext cx="2795396" cy="12073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24327" y="4393691"/>
              <a:ext cx="2773680" cy="1184275"/>
            </a:xfrm>
            <a:custGeom>
              <a:avLst/>
              <a:gdLst/>
              <a:ahLst/>
              <a:cxnLst/>
              <a:rect l="l" t="t" r="r" b="b"/>
              <a:pathLst>
                <a:path w="2773679" h="1184275">
                  <a:moveTo>
                    <a:pt x="0" y="0"/>
                  </a:moveTo>
                  <a:lnTo>
                    <a:pt x="0" y="1184147"/>
                  </a:lnTo>
                  <a:lnTo>
                    <a:pt x="2773679" y="1184147"/>
                  </a:lnTo>
                  <a:lnTo>
                    <a:pt x="277367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39742" y="4847333"/>
            <a:ext cx="938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600" b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24</a:t>
            </a:fld>
            <a:endParaRPr spc="-25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MAC</a:t>
            </a:r>
            <a:r>
              <a:rPr spc="-70"/>
              <a:t> </a:t>
            </a:r>
            <a:r>
              <a:rPr spc="-10"/>
              <a:t>Address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6415" y="2104135"/>
            <a:ext cx="7477759" cy="148653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0665" marR="5080" indent="-228600">
              <a:lnSpc>
                <a:spcPct val="94700"/>
              </a:lnSpc>
              <a:spcBef>
                <a:spcPts val="229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The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interface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card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address,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called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hardware </a:t>
            </a:r>
            <a:r>
              <a:rPr sz="2000" b="1">
                <a:latin typeface="Arial"/>
                <a:cs typeface="Arial"/>
              </a:rPr>
              <a:t>address,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protocol-</a:t>
            </a:r>
            <a:r>
              <a:rPr sz="2000" b="1">
                <a:latin typeface="Arial"/>
                <a:cs typeface="Arial"/>
              </a:rPr>
              <a:t>independent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usually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assigned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 spc="-25">
                <a:latin typeface="Arial"/>
                <a:cs typeface="Arial"/>
              </a:rPr>
              <a:t>at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factory.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This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address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technically</a:t>
            </a:r>
            <a:r>
              <a:rPr sz="2000" b="1" spc="-6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called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media </a:t>
            </a:r>
            <a:r>
              <a:rPr sz="2000" b="1">
                <a:latin typeface="Arial"/>
                <a:cs typeface="Arial"/>
              </a:rPr>
              <a:t>access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control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address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(MAC)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because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it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found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on</a:t>
            </a:r>
            <a:r>
              <a:rPr sz="2000" b="1" spc="-25">
                <a:latin typeface="Arial"/>
                <a:cs typeface="Arial"/>
              </a:rPr>
              <a:t> the </a:t>
            </a:r>
            <a:r>
              <a:rPr sz="2000" b="1">
                <a:latin typeface="Arial"/>
                <a:cs typeface="Arial"/>
              </a:rPr>
              <a:t>MAC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sub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Data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Link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layer.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300" y="5059679"/>
            <a:ext cx="510540" cy="528955"/>
          </a:xfrm>
          <a:custGeom>
            <a:avLst/>
            <a:gdLst/>
            <a:ahLst/>
            <a:cxnLst/>
            <a:rect l="l" t="t" r="r" b="b"/>
            <a:pathLst>
              <a:path w="510539" h="528954">
                <a:moveTo>
                  <a:pt x="0" y="0"/>
                </a:moveTo>
                <a:lnTo>
                  <a:pt x="0" y="528827"/>
                </a:lnTo>
                <a:lnTo>
                  <a:pt x="510539" y="528827"/>
                </a:lnTo>
                <a:lnTo>
                  <a:pt x="51053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00300" y="5059679"/>
            <a:ext cx="236220" cy="52895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74295">
              <a:lnSpc>
                <a:spcPct val="100000"/>
              </a:lnSpc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14802" y="4384166"/>
            <a:ext cx="2805430" cy="1217295"/>
            <a:chOff x="2614802" y="4384166"/>
            <a:chExt cx="2805430" cy="12172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4327" y="4393691"/>
              <a:ext cx="2795396" cy="12073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24327" y="4393691"/>
              <a:ext cx="2773680" cy="1184275"/>
            </a:xfrm>
            <a:custGeom>
              <a:avLst/>
              <a:gdLst/>
              <a:ahLst/>
              <a:cxnLst/>
              <a:rect l="l" t="t" r="r" b="b"/>
              <a:pathLst>
                <a:path w="2773679" h="1184275">
                  <a:moveTo>
                    <a:pt x="0" y="0"/>
                  </a:moveTo>
                  <a:lnTo>
                    <a:pt x="0" y="1184147"/>
                  </a:lnTo>
                  <a:lnTo>
                    <a:pt x="2773679" y="1184147"/>
                  </a:lnTo>
                  <a:lnTo>
                    <a:pt x="277367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39742" y="4847333"/>
            <a:ext cx="938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600" b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25</a:t>
            </a:fld>
            <a:endParaRPr spc="-25"/>
          </a:p>
        </p:txBody>
      </p:sp>
      <p:sp>
        <p:nvSpPr>
          <p:cNvPr id="10" name="object 10"/>
          <p:cNvSpPr txBox="1"/>
          <p:nvPr/>
        </p:nvSpPr>
        <p:spPr>
          <a:xfrm>
            <a:off x="2998722" y="6071105"/>
            <a:ext cx="1753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6550" algn="l"/>
              </a:tabLst>
            </a:pPr>
            <a:r>
              <a:rPr sz="2400" b="1" baseline="1736">
                <a:latin typeface="Arial"/>
                <a:cs typeface="Arial"/>
              </a:rPr>
              <a:t>MAC</a:t>
            </a:r>
            <a:r>
              <a:rPr sz="2400" b="1" spc="-30" baseline="1736">
                <a:latin typeface="Arial"/>
                <a:cs typeface="Arial"/>
              </a:rPr>
              <a:t> </a:t>
            </a:r>
            <a:r>
              <a:rPr sz="2400" b="1" spc="-15" baseline="1736">
                <a:latin typeface="Arial"/>
                <a:cs typeface="Arial"/>
              </a:rPr>
              <a:t>Address</a:t>
            </a:r>
            <a:r>
              <a:rPr sz="2400" b="1" baseline="1736">
                <a:latin typeface="Arial"/>
                <a:cs typeface="Arial"/>
              </a:rPr>
              <a:t>	</a:t>
            </a:r>
            <a:r>
              <a:rPr sz="1800" b="1" spc="-5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7750" y="6090917"/>
            <a:ext cx="1819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latin typeface="Arial"/>
                <a:cs typeface="Arial"/>
              </a:rPr>
              <a:t>Hardware</a:t>
            </a:r>
            <a:r>
              <a:rPr sz="1600" b="1" spc="-50">
                <a:latin typeface="Arial"/>
                <a:cs typeface="Arial"/>
              </a:rPr>
              <a:t> </a:t>
            </a:r>
            <a:r>
              <a:rPr sz="1600" b="1" spc="-10"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56577" y="4810758"/>
            <a:ext cx="3232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>
                <a:latin typeface="Arial"/>
                <a:cs typeface="Arial"/>
              </a:rPr>
              <a:t>00-0C-</a:t>
            </a:r>
            <a:r>
              <a:rPr sz="2800" b="1" spc="-10">
                <a:latin typeface="Arial"/>
                <a:cs typeface="Arial"/>
              </a:rPr>
              <a:t>F1-</a:t>
            </a:r>
            <a:r>
              <a:rPr sz="2800" b="1" spc="-20">
                <a:latin typeface="Arial"/>
                <a:cs typeface="Arial"/>
              </a:rPr>
              <a:t>5E-</a:t>
            </a:r>
            <a:r>
              <a:rPr sz="2800" b="1" spc="-25">
                <a:latin typeface="Arial"/>
                <a:cs typeface="Arial"/>
              </a:rPr>
              <a:t>BE-F2</a:t>
            </a:r>
            <a:endParaRPr sz="28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6763643-05BF-0FE3-2954-79163C09E203}"/>
                  </a:ext>
                </a:extLst>
              </p14:cNvPr>
              <p14:cNvContentPartPr/>
              <p14:nvPr/>
            </p14:nvContentPartPr>
            <p14:xfrm>
              <a:off x="1527480" y="2453400"/>
              <a:ext cx="7693560" cy="3967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6763643-05BF-0FE3-2954-79163C09E2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8120" y="2444040"/>
                <a:ext cx="7712280" cy="398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Data</a:t>
            </a:r>
            <a:r>
              <a:rPr spc="-60"/>
              <a:t> </a:t>
            </a:r>
            <a:r>
              <a:t>Link</a:t>
            </a:r>
            <a:r>
              <a:rPr spc="-55"/>
              <a:t> </a:t>
            </a:r>
            <a:r>
              <a:rPr spc="-10"/>
              <a:t>Devices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6415" y="2104135"/>
            <a:ext cx="7474584" cy="119697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0665" marR="5080" indent="-228600">
              <a:lnSpc>
                <a:spcPct val="94700"/>
              </a:lnSpc>
              <a:spcBef>
                <a:spcPts val="229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The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Data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Link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manipulated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by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two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devices: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bridges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switches.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These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are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more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complex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more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expensive </a:t>
            </a:r>
            <a:r>
              <a:rPr sz="2000" b="1">
                <a:latin typeface="Arial"/>
                <a:cs typeface="Arial"/>
              </a:rPr>
              <a:t>than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their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Physical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counterparts,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but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they</a:t>
            </a:r>
            <a:r>
              <a:rPr sz="2000" b="1" spc="-6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do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 spc="-20">
                <a:latin typeface="Arial"/>
                <a:cs typeface="Arial"/>
              </a:rPr>
              <a:t>have </a:t>
            </a:r>
            <a:r>
              <a:rPr sz="2000" b="1" spc="-10">
                <a:latin typeface="Arial"/>
                <a:cs typeface="Arial"/>
              </a:rPr>
              <a:t>advantages.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5580" y="4271176"/>
            <a:ext cx="1306719" cy="9495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3655" y="4117847"/>
            <a:ext cx="1044817" cy="10896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78141" y="5243574"/>
            <a:ext cx="686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>
                <a:latin typeface="Arial"/>
                <a:cs typeface="Arial"/>
              </a:rPr>
              <a:t>Switches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26</a:t>
            </a:fld>
            <a:endParaRPr spc="-25"/>
          </a:p>
        </p:txBody>
      </p:sp>
      <p:sp>
        <p:nvSpPr>
          <p:cNvPr id="7" name="object 7"/>
          <p:cNvSpPr txBox="1"/>
          <p:nvPr/>
        </p:nvSpPr>
        <p:spPr>
          <a:xfrm>
            <a:off x="3612894" y="5200901"/>
            <a:ext cx="593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>
                <a:latin typeface="Arial"/>
                <a:cs typeface="Arial"/>
              </a:rPr>
              <a:t>Bridges</a:t>
            </a:r>
            <a:endParaRPr sz="12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B26248-BB03-585D-A026-004E383DEE57}"/>
                  </a:ext>
                </a:extLst>
              </p14:cNvPr>
              <p14:cNvContentPartPr/>
              <p14:nvPr/>
            </p14:nvContentPartPr>
            <p14:xfrm>
              <a:off x="1976040" y="3505680"/>
              <a:ext cx="5643360" cy="2534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B26248-BB03-585D-A026-004E383DEE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680" y="3496320"/>
                <a:ext cx="5662080" cy="255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rPr spc="-10"/>
              <a:t>Switch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6415" y="2104135"/>
            <a:ext cx="7273925" cy="148653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0665" marR="5080" indent="-228600">
              <a:lnSpc>
                <a:spcPct val="94700"/>
              </a:lnSpc>
              <a:spcBef>
                <a:spcPts val="229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When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switch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receives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data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switch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examines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 spc="-20">
                <a:latin typeface="Arial"/>
                <a:cs typeface="Arial"/>
              </a:rPr>
              <a:t>data </a:t>
            </a:r>
            <a:r>
              <a:rPr sz="2000" b="1">
                <a:latin typeface="Arial"/>
                <a:cs typeface="Arial"/>
              </a:rPr>
              <a:t>link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header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for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MAC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address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destination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station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forwards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it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to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correct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port.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This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opens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 spc="-20">
                <a:latin typeface="Arial"/>
                <a:cs typeface="Arial"/>
              </a:rPr>
              <a:t>path </a:t>
            </a:r>
            <a:r>
              <a:rPr sz="2000" b="1">
                <a:latin typeface="Arial"/>
                <a:cs typeface="Arial"/>
              </a:rPr>
              <a:t>between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ports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that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can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use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full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bandwidth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 spc="-25">
                <a:latin typeface="Arial"/>
                <a:cs typeface="Arial"/>
              </a:rPr>
              <a:t>the </a:t>
            </a:r>
            <a:r>
              <a:rPr sz="2000" b="1" spc="-10">
                <a:latin typeface="Arial"/>
                <a:cs typeface="Arial"/>
              </a:rPr>
              <a:t>topology.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96838" y="4029456"/>
            <a:ext cx="5258435" cy="2470150"/>
            <a:chOff x="2896838" y="4029456"/>
            <a:chExt cx="5258435" cy="2470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6838" y="4029456"/>
              <a:ext cx="4845843" cy="24699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39255" y="5309616"/>
              <a:ext cx="1915795" cy="287020"/>
            </a:xfrm>
            <a:custGeom>
              <a:avLst/>
              <a:gdLst/>
              <a:ahLst/>
              <a:cxnLst/>
              <a:rect l="l" t="t" r="r" b="b"/>
              <a:pathLst>
                <a:path w="1915795" h="287020">
                  <a:moveTo>
                    <a:pt x="1915667" y="286511"/>
                  </a:moveTo>
                  <a:lnTo>
                    <a:pt x="1915667" y="0"/>
                  </a:lnTo>
                  <a:lnTo>
                    <a:pt x="0" y="0"/>
                  </a:lnTo>
                  <a:lnTo>
                    <a:pt x="0" y="286511"/>
                  </a:lnTo>
                  <a:lnTo>
                    <a:pt x="1915667" y="2865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4300" y="5605272"/>
              <a:ext cx="2612390" cy="367665"/>
            </a:xfrm>
            <a:custGeom>
              <a:avLst/>
              <a:gdLst/>
              <a:ahLst/>
              <a:cxnLst/>
              <a:rect l="l" t="t" r="r" b="b"/>
              <a:pathLst>
                <a:path w="2612390" h="367664">
                  <a:moveTo>
                    <a:pt x="0" y="367283"/>
                  </a:moveTo>
                  <a:lnTo>
                    <a:pt x="903731" y="70103"/>
                  </a:lnTo>
                </a:path>
                <a:path w="2612390" h="367664">
                  <a:moveTo>
                    <a:pt x="2612135" y="342899"/>
                  </a:moveTo>
                  <a:lnTo>
                    <a:pt x="1647443" y="0"/>
                  </a:lnTo>
                </a:path>
              </a:pathLst>
            </a:custGeom>
            <a:ln w="63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27</a:t>
            </a:fld>
            <a:endParaRPr spc="-2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B48637-326D-6532-DF11-BBF7EB56E8F6}"/>
                  </a:ext>
                </a:extLst>
              </p14:cNvPr>
              <p14:cNvContentPartPr/>
              <p14:nvPr/>
            </p14:nvContentPartPr>
            <p14:xfrm>
              <a:off x="1235520" y="6529680"/>
              <a:ext cx="5035320" cy="46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B48637-326D-6532-DF11-BBF7EB56E8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6160" y="6520320"/>
                <a:ext cx="5054040" cy="48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Network</a:t>
            </a:r>
            <a:r>
              <a:rPr spc="-114"/>
              <a:t> </a:t>
            </a:r>
            <a:r>
              <a:rPr spc="-1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6415" y="2104135"/>
            <a:ext cx="7391400" cy="90868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0665" marR="5080" indent="-228600">
              <a:lnSpc>
                <a:spcPct val="94700"/>
              </a:lnSpc>
              <a:spcBef>
                <a:spcPts val="229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The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provides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connectivity</a:t>
            </a:r>
            <a:r>
              <a:rPr sz="2000" b="1" spc="-6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path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selection </a:t>
            </a:r>
            <a:r>
              <a:rPr sz="2000" b="1">
                <a:latin typeface="Arial"/>
                <a:cs typeface="Arial"/>
              </a:rPr>
              <a:t>between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two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host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systems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that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may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be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located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 spc="-25">
                <a:latin typeface="Arial"/>
                <a:cs typeface="Arial"/>
              </a:rPr>
              <a:t>on </a:t>
            </a:r>
            <a:r>
              <a:rPr sz="2000" b="1">
                <a:latin typeface="Arial"/>
                <a:cs typeface="Arial"/>
              </a:rPr>
              <a:t>geographically</a:t>
            </a:r>
            <a:r>
              <a:rPr sz="2000" b="1" spc="-8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separated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300" y="4530851"/>
            <a:ext cx="510540" cy="528955"/>
          </a:xfrm>
          <a:custGeom>
            <a:avLst/>
            <a:gdLst/>
            <a:ahLst/>
            <a:cxnLst/>
            <a:rect l="l" t="t" r="r" b="b"/>
            <a:pathLst>
              <a:path w="510539" h="528954">
                <a:moveTo>
                  <a:pt x="0" y="0"/>
                </a:moveTo>
                <a:lnTo>
                  <a:pt x="0" y="528827"/>
                </a:lnTo>
                <a:lnTo>
                  <a:pt x="510539" y="528827"/>
                </a:lnTo>
                <a:lnTo>
                  <a:pt x="51053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00300" y="4530851"/>
            <a:ext cx="236220" cy="52895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74295">
              <a:lnSpc>
                <a:spcPct val="100000"/>
              </a:lnSpc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14802" y="3855339"/>
            <a:ext cx="2805430" cy="1217295"/>
            <a:chOff x="2614802" y="3855339"/>
            <a:chExt cx="2805430" cy="12172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4327" y="3864864"/>
              <a:ext cx="2795396" cy="12073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24327" y="3864864"/>
              <a:ext cx="2773680" cy="1186180"/>
            </a:xfrm>
            <a:custGeom>
              <a:avLst/>
              <a:gdLst/>
              <a:ahLst/>
              <a:cxnLst/>
              <a:rect l="l" t="t" r="r" b="b"/>
              <a:pathLst>
                <a:path w="2773679" h="1186179">
                  <a:moveTo>
                    <a:pt x="0" y="0"/>
                  </a:moveTo>
                  <a:lnTo>
                    <a:pt x="0" y="1185671"/>
                  </a:lnTo>
                  <a:lnTo>
                    <a:pt x="2773679" y="1185671"/>
                  </a:lnTo>
                  <a:lnTo>
                    <a:pt x="277367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97654" y="4318506"/>
            <a:ext cx="828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28</a:t>
            </a:fld>
            <a:endParaRPr spc="-25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Network</a:t>
            </a:r>
            <a:r>
              <a:rPr spc="-100"/>
              <a:t> </a:t>
            </a:r>
            <a:r>
              <a:t>Layer</a:t>
            </a:r>
            <a:r>
              <a:rPr spc="-85"/>
              <a:t> </a:t>
            </a:r>
            <a:r>
              <a:rPr spc="-10"/>
              <a:t>Devices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6415" y="2104135"/>
            <a:ext cx="7630795" cy="61912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40665" marR="5080" indent="-228600">
              <a:lnSpc>
                <a:spcPts val="2270"/>
              </a:lnSpc>
              <a:spcBef>
                <a:spcPts val="285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The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devices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that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operate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at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are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routers</a:t>
            </a:r>
            <a:r>
              <a:rPr sz="2000" b="1" spc="-25">
                <a:latin typeface="Arial"/>
                <a:cs typeface="Arial"/>
              </a:rPr>
              <a:t> and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3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Switches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57090" y="4825998"/>
            <a:ext cx="5981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>
                <a:latin typeface="Arial"/>
                <a:cs typeface="Arial"/>
              </a:rPr>
              <a:t>Router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9625" y="4810757"/>
            <a:ext cx="1270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latin typeface="Arial"/>
                <a:cs typeface="Arial"/>
              </a:rPr>
              <a:t>Layer</a:t>
            </a:r>
            <a:r>
              <a:rPr sz="1400" b="1" spc="-15">
                <a:latin typeface="Arial"/>
                <a:cs typeface="Arial"/>
              </a:rPr>
              <a:t> </a:t>
            </a:r>
            <a:r>
              <a:rPr sz="1400" b="1">
                <a:latin typeface="Arial"/>
                <a:cs typeface="Arial"/>
              </a:rPr>
              <a:t>3</a:t>
            </a:r>
            <a:r>
              <a:rPr sz="1400" b="1" spc="-15">
                <a:latin typeface="Arial"/>
                <a:cs typeface="Arial"/>
              </a:rPr>
              <a:t> </a:t>
            </a:r>
            <a:r>
              <a:rPr sz="1400" b="1" spc="-10">
                <a:latin typeface="Arial"/>
                <a:cs typeface="Arial"/>
              </a:rPr>
              <a:t>Switch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1923" y="3453384"/>
            <a:ext cx="1552955" cy="14386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5291" y="3566159"/>
            <a:ext cx="867155" cy="103479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29</a:t>
            </a:fld>
            <a:endParaRPr spc="-2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What</a:t>
            </a:r>
            <a:r>
              <a:rPr spc="-35"/>
              <a:t> </a:t>
            </a:r>
            <a:r>
              <a:t>is</a:t>
            </a:r>
            <a:r>
              <a:rPr spc="-20"/>
              <a:t> </a:t>
            </a:r>
            <a:r>
              <a:t>a</a:t>
            </a:r>
            <a:r>
              <a:rPr spc="-30"/>
              <a:t> </a:t>
            </a:r>
            <a:r>
              <a:rPr spc="-10"/>
              <a:t>Network?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6415" y="1915159"/>
            <a:ext cx="7331075" cy="119697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0665" marR="5080" indent="-228600">
              <a:lnSpc>
                <a:spcPct val="94700"/>
              </a:lnSpc>
              <a:spcBef>
                <a:spcPts val="229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A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refers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to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two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or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more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connected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computers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20">
                <a:latin typeface="Arial"/>
                <a:cs typeface="Arial"/>
              </a:rPr>
              <a:t>that </a:t>
            </a:r>
            <a:r>
              <a:rPr sz="2000" b="1">
                <a:latin typeface="Arial"/>
                <a:cs typeface="Arial"/>
              </a:rPr>
              <a:t>can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share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resources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such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as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data,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printer,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Internet </a:t>
            </a:r>
            <a:r>
              <a:rPr sz="2000" b="1">
                <a:latin typeface="Arial"/>
                <a:cs typeface="Arial"/>
              </a:rPr>
              <a:t>connection,</a:t>
            </a:r>
            <a:r>
              <a:rPr sz="2000" b="1" spc="-7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applications,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or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combination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these resources.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96083" y="3099816"/>
            <a:ext cx="5651500" cy="3910965"/>
            <a:chOff x="2196083" y="3099816"/>
            <a:chExt cx="5651500" cy="3910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000" y="5565648"/>
              <a:ext cx="766572" cy="677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6482" y="5269992"/>
              <a:ext cx="618032" cy="8983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6059" y="6121907"/>
              <a:ext cx="2097023" cy="8717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1883" y="4663440"/>
              <a:ext cx="1077468" cy="710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8327" y="5455920"/>
              <a:ext cx="3698748" cy="8534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6083" y="4564380"/>
              <a:ext cx="1115567" cy="7208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49523" y="4974335"/>
              <a:ext cx="250190" cy="0"/>
            </a:xfrm>
            <a:custGeom>
              <a:avLst/>
              <a:gdLst/>
              <a:ahLst/>
              <a:cxnLst/>
              <a:rect l="l" t="t" r="r" b="b"/>
              <a:pathLst>
                <a:path w="250189">
                  <a:moveTo>
                    <a:pt x="0" y="0"/>
                  </a:moveTo>
                  <a:lnTo>
                    <a:pt x="249935" y="0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11651" y="4963667"/>
              <a:ext cx="0" cy="864235"/>
            </a:xfrm>
            <a:custGeom>
              <a:avLst/>
              <a:gdLst/>
              <a:ahLst/>
              <a:cxnLst/>
              <a:rect l="l" t="t" r="r" b="b"/>
              <a:pathLst>
                <a:path h="864235">
                  <a:moveTo>
                    <a:pt x="0" y="0"/>
                  </a:moveTo>
                  <a:lnTo>
                    <a:pt x="0" y="864107"/>
                  </a:lnTo>
                </a:path>
              </a:pathLst>
            </a:custGeom>
            <a:ln w="1828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89934" y="4963667"/>
              <a:ext cx="19050" cy="864235"/>
            </a:xfrm>
            <a:custGeom>
              <a:avLst/>
              <a:gdLst/>
              <a:ahLst/>
              <a:cxnLst/>
              <a:rect l="l" t="t" r="r" b="b"/>
              <a:pathLst>
                <a:path w="19050" h="864235">
                  <a:moveTo>
                    <a:pt x="0" y="0"/>
                  </a:moveTo>
                  <a:lnTo>
                    <a:pt x="0" y="864107"/>
                  </a:lnTo>
                  <a:lnTo>
                    <a:pt x="19049" y="864107"/>
                  </a:lnTo>
                  <a:lnTo>
                    <a:pt x="190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0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6183" y="5579363"/>
              <a:ext cx="312419" cy="1981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82467" y="5576315"/>
              <a:ext cx="312420" cy="0"/>
            </a:xfrm>
            <a:custGeom>
              <a:avLst/>
              <a:gdLst/>
              <a:ahLst/>
              <a:cxnLst/>
              <a:rect l="l" t="t" r="r" b="b"/>
              <a:pathLst>
                <a:path w="312420">
                  <a:moveTo>
                    <a:pt x="0" y="0"/>
                  </a:moveTo>
                  <a:lnTo>
                    <a:pt x="312419" y="0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1651" y="5830823"/>
              <a:ext cx="117347" cy="1981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99459" y="4959095"/>
              <a:ext cx="3703320" cy="1351915"/>
            </a:xfrm>
            <a:custGeom>
              <a:avLst/>
              <a:gdLst/>
              <a:ahLst/>
              <a:cxnLst/>
              <a:rect l="l" t="t" r="r" b="b"/>
              <a:pathLst>
                <a:path w="3703320" h="1351914">
                  <a:moveTo>
                    <a:pt x="117347" y="868679"/>
                  </a:moveTo>
                  <a:lnTo>
                    <a:pt x="0" y="868679"/>
                  </a:lnTo>
                </a:path>
                <a:path w="3703320" h="1351914">
                  <a:moveTo>
                    <a:pt x="518159" y="1162811"/>
                  </a:moveTo>
                  <a:lnTo>
                    <a:pt x="518159" y="1351787"/>
                  </a:lnTo>
                </a:path>
                <a:path w="3703320" h="1351914">
                  <a:moveTo>
                    <a:pt x="3593591" y="864107"/>
                  </a:moveTo>
                  <a:lnTo>
                    <a:pt x="848867" y="864107"/>
                  </a:lnTo>
                </a:path>
                <a:path w="3703320" h="1351914">
                  <a:moveTo>
                    <a:pt x="3378707" y="0"/>
                  </a:moveTo>
                  <a:lnTo>
                    <a:pt x="3703319" y="0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7331" y="6143243"/>
              <a:ext cx="867155" cy="8671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6276" y="5413248"/>
              <a:ext cx="1234439" cy="8290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2083" y="3099816"/>
              <a:ext cx="708659" cy="85496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66744" y="3153156"/>
              <a:ext cx="749807" cy="8290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00727" y="3907535"/>
              <a:ext cx="606551" cy="6050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294631" y="3913631"/>
              <a:ext cx="568960" cy="568960"/>
            </a:xfrm>
            <a:custGeom>
              <a:avLst/>
              <a:gdLst/>
              <a:ahLst/>
              <a:cxnLst/>
              <a:rect l="l" t="t" r="r" b="b"/>
              <a:pathLst>
                <a:path w="568960" h="568960">
                  <a:moveTo>
                    <a:pt x="283463" y="0"/>
                  </a:moveTo>
                  <a:lnTo>
                    <a:pt x="237382" y="3698"/>
                  </a:lnTo>
                  <a:lnTo>
                    <a:pt x="193706" y="14410"/>
                  </a:lnTo>
                  <a:lnTo>
                    <a:pt x="153011" y="31560"/>
                  </a:lnTo>
                  <a:lnTo>
                    <a:pt x="115872" y="54571"/>
                  </a:lnTo>
                  <a:lnTo>
                    <a:pt x="82867" y="82867"/>
                  </a:lnTo>
                  <a:lnTo>
                    <a:pt x="54571" y="115872"/>
                  </a:lnTo>
                  <a:lnTo>
                    <a:pt x="31560" y="153011"/>
                  </a:lnTo>
                  <a:lnTo>
                    <a:pt x="14410" y="193706"/>
                  </a:lnTo>
                  <a:lnTo>
                    <a:pt x="3698" y="237382"/>
                  </a:lnTo>
                  <a:lnTo>
                    <a:pt x="0" y="283463"/>
                  </a:lnTo>
                  <a:lnTo>
                    <a:pt x="3698" y="329587"/>
                  </a:lnTo>
                  <a:lnTo>
                    <a:pt x="14410" y="373379"/>
                  </a:lnTo>
                  <a:lnTo>
                    <a:pt x="31560" y="414246"/>
                  </a:lnTo>
                  <a:lnTo>
                    <a:pt x="54571" y="451591"/>
                  </a:lnTo>
                  <a:lnTo>
                    <a:pt x="82867" y="484822"/>
                  </a:lnTo>
                  <a:lnTo>
                    <a:pt x="115872" y="513344"/>
                  </a:lnTo>
                  <a:lnTo>
                    <a:pt x="153011" y="536562"/>
                  </a:lnTo>
                  <a:lnTo>
                    <a:pt x="193706" y="553882"/>
                  </a:lnTo>
                  <a:lnTo>
                    <a:pt x="237382" y="564710"/>
                  </a:lnTo>
                  <a:lnTo>
                    <a:pt x="283463" y="568451"/>
                  </a:lnTo>
                  <a:lnTo>
                    <a:pt x="329587" y="564710"/>
                  </a:lnTo>
                  <a:lnTo>
                    <a:pt x="373379" y="553882"/>
                  </a:lnTo>
                  <a:lnTo>
                    <a:pt x="414246" y="536562"/>
                  </a:lnTo>
                  <a:lnTo>
                    <a:pt x="451591" y="513344"/>
                  </a:lnTo>
                  <a:lnTo>
                    <a:pt x="484822" y="484822"/>
                  </a:lnTo>
                  <a:lnTo>
                    <a:pt x="513344" y="451591"/>
                  </a:lnTo>
                  <a:lnTo>
                    <a:pt x="536562" y="414246"/>
                  </a:lnTo>
                  <a:lnTo>
                    <a:pt x="553882" y="373379"/>
                  </a:lnTo>
                  <a:lnTo>
                    <a:pt x="564710" y="329587"/>
                  </a:lnTo>
                  <a:lnTo>
                    <a:pt x="568451" y="283463"/>
                  </a:lnTo>
                  <a:lnTo>
                    <a:pt x="564710" y="237382"/>
                  </a:lnTo>
                  <a:lnTo>
                    <a:pt x="553882" y="193706"/>
                  </a:lnTo>
                  <a:lnTo>
                    <a:pt x="536562" y="153011"/>
                  </a:lnTo>
                  <a:lnTo>
                    <a:pt x="513344" y="115872"/>
                  </a:lnTo>
                  <a:lnTo>
                    <a:pt x="484822" y="82867"/>
                  </a:lnTo>
                  <a:lnTo>
                    <a:pt x="451591" y="54571"/>
                  </a:lnTo>
                  <a:lnTo>
                    <a:pt x="414246" y="31560"/>
                  </a:lnTo>
                  <a:lnTo>
                    <a:pt x="373379" y="14410"/>
                  </a:lnTo>
                  <a:lnTo>
                    <a:pt x="329587" y="3698"/>
                  </a:lnTo>
                  <a:lnTo>
                    <a:pt x="283463" y="0"/>
                  </a:lnTo>
                  <a:close/>
                </a:path>
              </a:pathLst>
            </a:custGeom>
            <a:ln w="3809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15383" y="3741419"/>
              <a:ext cx="647700" cy="208915"/>
            </a:xfrm>
            <a:custGeom>
              <a:avLst/>
              <a:gdLst/>
              <a:ahLst/>
              <a:cxnLst/>
              <a:rect l="l" t="t" r="r" b="b"/>
              <a:pathLst>
                <a:path w="647700" h="208914">
                  <a:moveTo>
                    <a:pt x="0" y="15239"/>
                  </a:moveTo>
                  <a:lnTo>
                    <a:pt x="195071" y="208787"/>
                  </a:lnTo>
                </a:path>
                <a:path w="647700" h="208914">
                  <a:moveTo>
                    <a:pt x="647699" y="0"/>
                  </a:moveTo>
                  <a:lnTo>
                    <a:pt x="489203" y="193547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24199" y="4146803"/>
              <a:ext cx="1183005" cy="0"/>
            </a:xfrm>
            <a:custGeom>
              <a:avLst/>
              <a:gdLst/>
              <a:ahLst/>
              <a:cxnLst/>
              <a:rect l="l" t="t" r="r" b="b"/>
              <a:pathLst>
                <a:path w="1183004">
                  <a:moveTo>
                    <a:pt x="0" y="0"/>
                  </a:moveTo>
                  <a:lnTo>
                    <a:pt x="1182623" y="0"/>
                  </a:lnTo>
                </a:path>
              </a:pathLst>
            </a:custGeom>
            <a:ln w="18287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12007" y="4133087"/>
              <a:ext cx="1183005" cy="0"/>
            </a:xfrm>
            <a:custGeom>
              <a:avLst/>
              <a:gdLst/>
              <a:ahLst/>
              <a:cxnLst/>
              <a:rect l="l" t="t" r="r" b="b"/>
              <a:pathLst>
                <a:path w="1183004">
                  <a:moveTo>
                    <a:pt x="1182623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47287" y="3863340"/>
              <a:ext cx="658368" cy="17129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26791" y="3768852"/>
              <a:ext cx="710183" cy="71323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813047" y="4395215"/>
              <a:ext cx="0" cy="1181100"/>
            </a:xfrm>
            <a:custGeom>
              <a:avLst/>
              <a:gdLst/>
              <a:ahLst/>
              <a:cxnLst/>
              <a:rect l="l" t="t" r="r" b="b"/>
              <a:pathLst>
                <a:path h="1181100">
                  <a:moveTo>
                    <a:pt x="0" y="0"/>
                  </a:moveTo>
                  <a:lnTo>
                    <a:pt x="0" y="1181099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76243" y="6601967"/>
              <a:ext cx="85343" cy="1981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64051" y="6598919"/>
              <a:ext cx="85725" cy="0"/>
            </a:xfrm>
            <a:custGeom>
              <a:avLst/>
              <a:gdLst/>
              <a:ahLst/>
              <a:cxnLst/>
              <a:rect l="l" t="t" r="r" b="b"/>
              <a:pathLst>
                <a:path w="85725">
                  <a:moveTo>
                    <a:pt x="0" y="0"/>
                  </a:moveTo>
                  <a:lnTo>
                    <a:pt x="85343" y="0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65091" y="6601967"/>
              <a:ext cx="86867" cy="1981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52899" y="6598919"/>
              <a:ext cx="85725" cy="0"/>
            </a:xfrm>
            <a:custGeom>
              <a:avLst/>
              <a:gdLst/>
              <a:ahLst/>
              <a:cxnLst/>
              <a:rect l="l" t="t" r="r" b="b"/>
              <a:pathLst>
                <a:path w="85725">
                  <a:moveTo>
                    <a:pt x="0" y="0"/>
                  </a:moveTo>
                  <a:lnTo>
                    <a:pt x="85343" y="0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6111" y="4646676"/>
              <a:ext cx="2098547" cy="71323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404103" y="4963667"/>
              <a:ext cx="85725" cy="0"/>
            </a:xfrm>
            <a:custGeom>
              <a:avLst/>
              <a:gdLst/>
              <a:ahLst/>
              <a:cxnLst/>
              <a:rect l="l" t="t" r="r" b="b"/>
              <a:pathLst>
                <a:path w="85725">
                  <a:moveTo>
                    <a:pt x="0" y="0"/>
                  </a:moveTo>
                  <a:lnTo>
                    <a:pt x="85343" y="0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2951" y="4966715"/>
              <a:ext cx="85343" cy="1981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092951" y="4963667"/>
              <a:ext cx="1297305" cy="1370330"/>
            </a:xfrm>
            <a:custGeom>
              <a:avLst/>
              <a:gdLst/>
              <a:ahLst/>
              <a:cxnLst/>
              <a:rect l="l" t="t" r="r" b="b"/>
              <a:pathLst>
                <a:path w="1297304" h="1370329">
                  <a:moveTo>
                    <a:pt x="0" y="0"/>
                  </a:moveTo>
                  <a:lnTo>
                    <a:pt x="85343" y="0"/>
                  </a:lnTo>
                </a:path>
                <a:path w="1297304" h="1370329">
                  <a:moveTo>
                    <a:pt x="1296923" y="1179575"/>
                  </a:moveTo>
                  <a:lnTo>
                    <a:pt x="1296923" y="1370075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92923" y="5242559"/>
              <a:ext cx="19811" cy="33375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389875" y="5242559"/>
              <a:ext cx="0" cy="334010"/>
            </a:xfrm>
            <a:custGeom>
              <a:avLst/>
              <a:gdLst/>
              <a:ahLst/>
              <a:cxnLst/>
              <a:rect l="l" t="t" r="r" b="b"/>
              <a:pathLst>
                <a:path h="334010">
                  <a:moveTo>
                    <a:pt x="0" y="333755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09872" y="5375148"/>
              <a:ext cx="816863" cy="82600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86272" y="3739896"/>
              <a:ext cx="1726691" cy="72694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804659" y="4133087"/>
              <a:ext cx="262255" cy="0"/>
            </a:xfrm>
            <a:custGeom>
              <a:avLst/>
              <a:gdLst/>
              <a:ahLst/>
              <a:cxnLst/>
              <a:rect l="l" t="t" r="r" b="b"/>
              <a:pathLst>
                <a:path w="262254">
                  <a:moveTo>
                    <a:pt x="0" y="0"/>
                  </a:moveTo>
                  <a:lnTo>
                    <a:pt x="262127" y="0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92923" y="4395215"/>
              <a:ext cx="19811" cy="28803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389875" y="4395215"/>
              <a:ext cx="0" cy="288290"/>
            </a:xfrm>
            <a:custGeom>
              <a:avLst/>
              <a:gdLst/>
              <a:ahLst/>
              <a:cxnLst/>
              <a:rect l="l" t="t" r="r" b="b"/>
              <a:pathLst>
                <a:path h="288289">
                  <a:moveTo>
                    <a:pt x="0" y="288035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01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3</a:t>
            </a:fld>
            <a:endParaRPr spc="-2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465E9D9-C75A-9C8C-592A-7D24C02B598C}"/>
                  </a:ext>
                </a:extLst>
              </p14:cNvPr>
              <p14:cNvContentPartPr/>
              <p14:nvPr/>
            </p14:nvContentPartPr>
            <p14:xfrm>
              <a:off x="5463360" y="5681880"/>
              <a:ext cx="850320" cy="417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465E9D9-C75A-9C8C-592A-7D24C02B598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54000" y="5672520"/>
                <a:ext cx="869040" cy="43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Network</a:t>
            </a:r>
            <a:r>
              <a:rPr spc="-100"/>
              <a:t> </a:t>
            </a:r>
            <a:r>
              <a:t>Layer</a:t>
            </a:r>
            <a:r>
              <a:rPr spc="-85"/>
              <a:t> </a:t>
            </a:r>
            <a:r>
              <a:rPr spc="-1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6415" y="2104135"/>
            <a:ext cx="7640955" cy="90868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0665" marR="5080" indent="-228600">
              <a:lnSpc>
                <a:spcPct val="94700"/>
              </a:lnSpc>
              <a:spcBef>
                <a:spcPts val="229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IP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standard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that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defines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manner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in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which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network </a:t>
            </a:r>
            <a:r>
              <a:rPr sz="2000" b="1">
                <a:latin typeface="Arial"/>
                <a:cs typeface="Arial"/>
              </a:rPr>
              <a:t>layers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two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hosts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interact.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IP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addresses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are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32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bit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long, </a:t>
            </a:r>
            <a:r>
              <a:rPr sz="2000" b="1">
                <a:latin typeface="Arial"/>
                <a:cs typeface="Arial"/>
              </a:rPr>
              <a:t>hierarchical</a:t>
            </a:r>
            <a:r>
              <a:rPr sz="2000" b="1" spc="-8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addressing</a:t>
            </a:r>
            <a:r>
              <a:rPr sz="2000" b="1" spc="-7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scheme.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0300" y="4530851"/>
            <a:ext cx="510540" cy="528955"/>
          </a:xfrm>
          <a:custGeom>
            <a:avLst/>
            <a:gdLst/>
            <a:ahLst/>
            <a:cxnLst/>
            <a:rect l="l" t="t" r="r" b="b"/>
            <a:pathLst>
              <a:path w="510539" h="528954">
                <a:moveTo>
                  <a:pt x="0" y="0"/>
                </a:moveTo>
                <a:lnTo>
                  <a:pt x="0" y="528827"/>
                </a:lnTo>
                <a:lnTo>
                  <a:pt x="510539" y="528827"/>
                </a:lnTo>
                <a:lnTo>
                  <a:pt x="51053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00300" y="4530851"/>
            <a:ext cx="236220" cy="52895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74295">
              <a:lnSpc>
                <a:spcPct val="100000"/>
              </a:lnSpc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14802" y="3855339"/>
            <a:ext cx="2805430" cy="1217295"/>
            <a:chOff x="2614802" y="3855339"/>
            <a:chExt cx="2805430" cy="12172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4327" y="3864864"/>
              <a:ext cx="2795396" cy="12073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24327" y="3864864"/>
              <a:ext cx="2773680" cy="1186180"/>
            </a:xfrm>
            <a:custGeom>
              <a:avLst/>
              <a:gdLst/>
              <a:ahLst/>
              <a:cxnLst/>
              <a:rect l="l" t="t" r="r" b="b"/>
              <a:pathLst>
                <a:path w="2773679" h="1186179">
                  <a:moveTo>
                    <a:pt x="0" y="0"/>
                  </a:moveTo>
                  <a:lnTo>
                    <a:pt x="0" y="1185671"/>
                  </a:lnTo>
                  <a:lnTo>
                    <a:pt x="2773679" y="1185671"/>
                  </a:lnTo>
                  <a:lnTo>
                    <a:pt x="277367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97654" y="4318506"/>
            <a:ext cx="828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30</a:t>
            </a:fld>
            <a:endParaRPr spc="-25"/>
          </a:p>
        </p:txBody>
      </p:sp>
      <p:sp>
        <p:nvSpPr>
          <p:cNvPr id="10" name="object 10"/>
          <p:cNvSpPr txBox="1"/>
          <p:nvPr/>
        </p:nvSpPr>
        <p:spPr>
          <a:xfrm>
            <a:off x="2998722" y="5562089"/>
            <a:ext cx="1084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latin typeface="Arial"/>
                <a:cs typeface="Arial"/>
              </a:rPr>
              <a:t>IP</a:t>
            </a:r>
            <a:r>
              <a:rPr sz="1600" b="1" spc="5">
                <a:latin typeface="Arial"/>
                <a:cs typeface="Arial"/>
              </a:rPr>
              <a:t> </a:t>
            </a:r>
            <a:r>
              <a:rPr sz="1600" b="1" spc="-10"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7751" y="5562089"/>
            <a:ext cx="1604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latin typeface="Arial"/>
                <a:cs typeface="Arial"/>
              </a:rPr>
              <a:t>Logical</a:t>
            </a:r>
            <a:r>
              <a:rPr sz="1600" b="1" spc="-45">
                <a:latin typeface="Arial"/>
                <a:cs typeface="Arial"/>
              </a:rPr>
              <a:t> </a:t>
            </a:r>
            <a:r>
              <a:rPr sz="1600" b="1" spc="-10"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2826" y="5542277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56577" y="4281930"/>
            <a:ext cx="2105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>
                <a:latin typeface="Arial"/>
                <a:cs typeface="Arial"/>
              </a:rPr>
              <a:t>192.168.6.17</a:t>
            </a:r>
            <a:endParaRPr sz="28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684FBDC-1BA6-D927-BFFB-E03D5DD6495E}"/>
                  </a:ext>
                </a:extLst>
              </p14:cNvPr>
              <p14:cNvContentPartPr/>
              <p14:nvPr/>
            </p14:nvContentPartPr>
            <p14:xfrm>
              <a:off x="2970720" y="5933160"/>
              <a:ext cx="3739680" cy="40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684FBDC-1BA6-D927-BFFB-E03D5DD649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1360" y="5923800"/>
                <a:ext cx="3758400" cy="5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1511" y="3438355"/>
            <a:ext cx="5637276" cy="28233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rPr spc="-10"/>
              <a:t>Routers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31</a:t>
            </a:fld>
            <a:endParaRPr spc="-25"/>
          </a:p>
        </p:txBody>
      </p:sp>
      <p:sp>
        <p:nvSpPr>
          <p:cNvPr id="4" name="object 4"/>
          <p:cNvSpPr txBox="1"/>
          <p:nvPr/>
        </p:nvSpPr>
        <p:spPr>
          <a:xfrm>
            <a:off x="1296415" y="2104135"/>
            <a:ext cx="7560309" cy="90868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0665" marR="5080" indent="-228600" algn="just">
              <a:lnSpc>
                <a:spcPct val="94700"/>
              </a:lnSpc>
              <a:spcBef>
                <a:spcPts val="229"/>
              </a:spcBef>
              <a:buClr>
                <a:srgbClr val="2F6673"/>
              </a:buClr>
              <a:buFont typeface="Arial"/>
              <a:buChar char="•"/>
              <a:tabLst>
                <a:tab pos="241300" algn="l"/>
              </a:tabLst>
            </a:pPr>
            <a:r>
              <a:rPr sz="2000" b="1">
                <a:latin typeface="Arial"/>
                <a:cs typeface="Arial"/>
              </a:rPr>
              <a:t>Routers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facilitate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communication</a:t>
            </a:r>
            <a:r>
              <a:rPr sz="2000" b="1" spc="-7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within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this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internet</a:t>
            </a:r>
            <a:r>
              <a:rPr sz="2000" b="1" spc="-7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work.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25">
                <a:latin typeface="Arial"/>
                <a:cs typeface="Arial"/>
              </a:rPr>
              <a:t>It </a:t>
            </a:r>
            <a:r>
              <a:rPr sz="2000" b="1">
                <a:latin typeface="Arial"/>
                <a:cs typeface="Arial"/>
              </a:rPr>
              <a:t>decides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how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to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send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packets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within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so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that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20">
                <a:latin typeface="Arial"/>
                <a:cs typeface="Arial"/>
              </a:rPr>
              <a:t>they </a:t>
            </a:r>
            <a:r>
              <a:rPr sz="2000" b="1">
                <a:latin typeface="Arial"/>
                <a:cs typeface="Arial"/>
              </a:rPr>
              <a:t>arrive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at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their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destination.</a:t>
            </a:r>
            <a:endParaRPr sz="20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A6DFAE-2C64-E7D4-FBF5-E3C40BB930A6}"/>
                  </a:ext>
                </a:extLst>
              </p14:cNvPr>
              <p14:cNvContentPartPr/>
              <p14:nvPr/>
            </p14:nvContentPartPr>
            <p14:xfrm>
              <a:off x="3058920" y="3786120"/>
              <a:ext cx="4546440" cy="272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A6DFAE-2C64-E7D4-FBF5-E3C40BB930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9560" y="3776760"/>
                <a:ext cx="4565160" cy="274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Layer</a:t>
            </a:r>
            <a:r>
              <a:rPr spc="-50"/>
              <a:t> </a:t>
            </a:r>
            <a:r>
              <a:t>3</a:t>
            </a:r>
            <a:r>
              <a:rPr spc="-50"/>
              <a:t> </a:t>
            </a:r>
            <a:r>
              <a:rPr spc="-10"/>
              <a:t>Switches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6415" y="2104135"/>
            <a:ext cx="7613650" cy="119697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0665" marR="5080" indent="-228600">
              <a:lnSpc>
                <a:spcPct val="94700"/>
              </a:lnSpc>
              <a:spcBef>
                <a:spcPts val="229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The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3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switch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functions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at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25">
                <a:latin typeface="Arial"/>
                <a:cs typeface="Arial"/>
              </a:rPr>
              <a:t> and </a:t>
            </a:r>
            <a:r>
              <a:rPr sz="2000" b="1">
                <a:latin typeface="Arial"/>
                <a:cs typeface="Arial"/>
              </a:rPr>
              <a:t>performs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multiport,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virtual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LAN,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data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pipelining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functions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standard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2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switch.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It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can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also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perform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basic </a:t>
            </a:r>
            <a:r>
              <a:rPr sz="2000" b="1">
                <a:latin typeface="Arial"/>
                <a:cs typeface="Arial"/>
              </a:rPr>
              <a:t>routing</a:t>
            </a:r>
            <a:r>
              <a:rPr sz="2000" b="1" spc="-7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functions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between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virtual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LANs.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4595" y="3836647"/>
            <a:ext cx="1235963" cy="127698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027932" y="3792414"/>
            <a:ext cx="2973705" cy="2290445"/>
            <a:chOff x="4027932" y="3792414"/>
            <a:chExt cx="2973705" cy="22904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5292" y="3792414"/>
              <a:ext cx="1235963" cy="12755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24855" y="4337303"/>
              <a:ext cx="544195" cy="829310"/>
            </a:xfrm>
            <a:custGeom>
              <a:avLst/>
              <a:gdLst/>
              <a:ahLst/>
              <a:cxnLst/>
              <a:rect l="l" t="t" r="r" b="b"/>
              <a:pathLst>
                <a:path w="544195" h="829310">
                  <a:moveTo>
                    <a:pt x="0" y="829055"/>
                  </a:moveTo>
                  <a:lnTo>
                    <a:pt x="0" y="0"/>
                  </a:lnTo>
                  <a:lnTo>
                    <a:pt x="544067" y="0"/>
                  </a:lnTo>
                </a:path>
              </a:pathLst>
            </a:custGeom>
            <a:ln w="3809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86755" y="4299203"/>
              <a:ext cx="544195" cy="829310"/>
            </a:xfrm>
            <a:custGeom>
              <a:avLst/>
              <a:gdLst/>
              <a:ahLst/>
              <a:cxnLst/>
              <a:rect l="l" t="t" r="r" b="b"/>
              <a:pathLst>
                <a:path w="544195" h="829310">
                  <a:moveTo>
                    <a:pt x="0" y="829055"/>
                  </a:moveTo>
                  <a:lnTo>
                    <a:pt x="0" y="0"/>
                  </a:lnTo>
                  <a:lnTo>
                    <a:pt x="54406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9432" y="4346447"/>
              <a:ext cx="443483" cy="8458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61332" y="4328159"/>
              <a:ext cx="425450" cy="826135"/>
            </a:xfrm>
            <a:custGeom>
              <a:avLst/>
              <a:gdLst/>
              <a:ahLst/>
              <a:cxnLst/>
              <a:rect l="l" t="t" r="r" b="b"/>
              <a:pathLst>
                <a:path w="425450" h="826135">
                  <a:moveTo>
                    <a:pt x="0" y="0"/>
                  </a:moveTo>
                  <a:lnTo>
                    <a:pt x="425195" y="0"/>
                  </a:lnTo>
                  <a:lnTo>
                    <a:pt x="425195" y="82600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2316" y="5622035"/>
              <a:ext cx="840105" cy="0"/>
            </a:xfrm>
            <a:custGeom>
              <a:avLst/>
              <a:gdLst/>
              <a:ahLst/>
              <a:cxnLst/>
              <a:rect l="l" t="t" r="r" b="b"/>
              <a:pathLst>
                <a:path w="840104">
                  <a:moveTo>
                    <a:pt x="0" y="0"/>
                  </a:moveTo>
                  <a:lnTo>
                    <a:pt x="839723" y="0"/>
                  </a:lnTo>
                </a:path>
              </a:pathLst>
            </a:custGeom>
            <a:ln w="3809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27932" y="5583935"/>
              <a:ext cx="840105" cy="0"/>
            </a:xfrm>
            <a:custGeom>
              <a:avLst/>
              <a:gdLst/>
              <a:ahLst/>
              <a:cxnLst/>
              <a:rect l="l" t="t" r="r" b="b"/>
              <a:pathLst>
                <a:path w="840104">
                  <a:moveTo>
                    <a:pt x="0" y="0"/>
                  </a:moveTo>
                  <a:lnTo>
                    <a:pt x="839723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79363" y="5631179"/>
              <a:ext cx="1127760" cy="0"/>
            </a:xfrm>
            <a:custGeom>
              <a:avLst/>
              <a:gdLst/>
              <a:ahLst/>
              <a:cxnLst/>
              <a:rect l="l" t="t" r="r" b="b"/>
              <a:pathLst>
                <a:path w="1127759">
                  <a:moveTo>
                    <a:pt x="0" y="0"/>
                  </a:moveTo>
                  <a:lnTo>
                    <a:pt x="1127759" y="0"/>
                  </a:lnTo>
                </a:path>
              </a:pathLst>
            </a:custGeom>
            <a:ln w="38099">
              <a:solidFill>
                <a:srgbClr val="EEB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54980" y="5593079"/>
              <a:ext cx="1126490" cy="0"/>
            </a:xfrm>
            <a:custGeom>
              <a:avLst/>
              <a:gdLst/>
              <a:ahLst/>
              <a:cxnLst/>
              <a:rect l="l" t="t" r="r" b="b"/>
              <a:pathLst>
                <a:path w="1126490">
                  <a:moveTo>
                    <a:pt x="0" y="0"/>
                  </a:moveTo>
                  <a:lnTo>
                    <a:pt x="112623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1372" y="5047487"/>
              <a:ext cx="867155" cy="103479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777230" y="6319517"/>
            <a:ext cx="1094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latin typeface="Arial"/>
                <a:cs typeface="Arial"/>
              </a:rPr>
              <a:t>Layer</a:t>
            </a:r>
            <a:r>
              <a:rPr sz="1200" b="1" spc="-30">
                <a:latin typeface="Arial"/>
                <a:cs typeface="Arial"/>
              </a:rPr>
              <a:t> </a:t>
            </a:r>
            <a:r>
              <a:rPr sz="1200" b="1">
                <a:latin typeface="Arial"/>
                <a:cs typeface="Arial"/>
              </a:rPr>
              <a:t>3</a:t>
            </a:r>
            <a:r>
              <a:rPr sz="1200" b="1" spc="-25">
                <a:latin typeface="Arial"/>
                <a:cs typeface="Arial"/>
              </a:rPr>
              <a:t> </a:t>
            </a:r>
            <a:r>
              <a:rPr sz="1200" b="1" spc="-10">
                <a:latin typeface="Arial"/>
                <a:cs typeface="Arial"/>
              </a:rPr>
              <a:t>Switch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32</a:t>
            </a:fld>
            <a:endParaRPr spc="-25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Multilayer</a:t>
            </a:r>
            <a:r>
              <a:rPr spc="-120"/>
              <a:t> </a:t>
            </a:r>
            <a:r>
              <a:rPr spc="-10"/>
              <a:t>Switching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7294" y="2013191"/>
            <a:ext cx="4246880" cy="22840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19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Combines</a:t>
            </a:r>
            <a:r>
              <a:rPr sz="2000" b="1" spc="-8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functionality</a:t>
            </a:r>
            <a:r>
              <a:rPr sz="2000" b="1" spc="-85">
                <a:latin typeface="Arial"/>
                <a:cs typeface="Arial"/>
              </a:rPr>
              <a:t> </a:t>
            </a:r>
            <a:r>
              <a:rPr sz="2000" b="1" spc="-25">
                <a:latin typeface="Arial"/>
                <a:cs typeface="Arial"/>
              </a:rPr>
              <a:t>of:</a:t>
            </a:r>
            <a:endParaRPr sz="2000">
              <a:latin typeface="Arial"/>
              <a:cs typeface="Arial"/>
            </a:endParaRPr>
          </a:p>
          <a:p>
            <a:pPr marL="584200" lvl="1" indent="-229235">
              <a:lnSpc>
                <a:spcPct val="100000"/>
              </a:lnSpc>
              <a:spcBef>
                <a:spcPts val="645"/>
              </a:spcBef>
              <a:buClr>
                <a:srgbClr val="2F6673"/>
              </a:buClr>
              <a:buFont typeface="Arial"/>
              <a:buChar char="–"/>
              <a:tabLst>
                <a:tab pos="584200" algn="l"/>
              </a:tabLst>
            </a:pPr>
            <a:r>
              <a:rPr sz="1800" b="1">
                <a:latin typeface="Arial"/>
                <a:cs typeface="Arial"/>
              </a:rPr>
              <a:t>Layer</a:t>
            </a:r>
            <a:r>
              <a:rPr sz="1800" b="1" spc="-40">
                <a:latin typeface="Arial"/>
                <a:cs typeface="Arial"/>
              </a:rPr>
              <a:t> </a:t>
            </a:r>
            <a:r>
              <a:rPr sz="1800" b="1">
                <a:latin typeface="Arial"/>
                <a:cs typeface="Arial"/>
              </a:rPr>
              <a:t>2</a:t>
            </a:r>
            <a:r>
              <a:rPr sz="1800" b="1" spc="-35">
                <a:latin typeface="Arial"/>
                <a:cs typeface="Arial"/>
              </a:rPr>
              <a:t> </a:t>
            </a:r>
            <a:r>
              <a:rPr sz="1800" b="1" spc="-10">
                <a:latin typeface="Arial"/>
                <a:cs typeface="Arial"/>
              </a:rPr>
              <a:t>switching</a:t>
            </a:r>
            <a:endParaRPr sz="1800">
              <a:latin typeface="Arial"/>
              <a:cs typeface="Arial"/>
            </a:endParaRPr>
          </a:p>
          <a:p>
            <a:pPr marL="584200" lvl="1" indent="-229235">
              <a:lnSpc>
                <a:spcPct val="100000"/>
              </a:lnSpc>
              <a:spcBef>
                <a:spcPts val="645"/>
              </a:spcBef>
              <a:buClr>
                <a:srgbClr val="2F6673"/>
              </a:buClr>
              <a:buFont typeface="Arial"/>
              <a:buChar char="–"/>
              <a:tabLst>
                <a:tab pos="584200" algn="l"/>
              </a:tabLst>
            </a:pPr>
            <a:r>
              <a:rPr sz="1800" b="1">
                <a:latin typeface="Arial"/>
                <a:cs typeface="Arial"/>
              </a:rPr>
              <a:t>Layer</a:t>
            </a:r>
            <a:r>
              <a:rPr sz="1800" b="1" spc="-40">
                <a:latin typeface="Arial"/>
                <a:cs typeface="Arial"/>
              </a:rPr>
              <a:t> </a:t>
            </a:r>
            <a:r>
              <a:rPr sz="1800" b="1">
                <a:latin typeface="Arial"/>
                <a:cs typeface="Arial"/>
              </a:rPr>
              <a:t>3</a:t>
            </a:r>
            <a:r>
              <a:rPr sz="1800" b="1" spc="-35">
                <a:latin typeface="Arial"/>
                <a:cs typeface="Arial"/>
              </a:rPr>
              <a:t> </a:t>
            </a:r>
            <a:r>
              <a:rPr sz="1800" b="1" spc="-10">
                <a:latin typeface="Arial"/>
                <a:cs typeface="Arial"/>
              </a:rPr>
              <a:t>switching</a:t>
            </a:r>
            <a:endParaRPr sz="1800">
              <a:latin typeface="Arial"/>
              <a:cs typeface="Arial"/>
            </a:endParaRPr>
          </a:p>
          <a:p>
            <a:pPr marL="584200" lvl="1" indent="-229235">
              <a:lnSpc>
                <a:spcPct val="100000"/>
              </a:lnSpc>
              <a:spcBef>
                <a:spcPts val="660"/>
              </a:spcBef>
              <a:buClr>
                <a:srgbClr val="2F6673"/>
              </a:buClr>
              <a:buFont typeface="Arial"/>
              <a:buChar char="–"/>
              <a:tabLst>
                <a:tab pos="584200" algn="l"/>
              </a:tabLst>
            </a:pPr>
            <a:r>
              <a:rPr sz="1800" b="1">
                <a:latin typeface="Arial"/>
                <a:cs typeface="Arial"/>
              </a:rPr>
              <a:t>Layer</a:t>
            </a:r>
            <a:r>
              <a:rPr sz="1800" b="1" spc="-40">
                <a:latin typeface="Arial"/>
                <a:cs typeface="Arial"/>
              </a:rPr>
              <a:t> </a:t>
            </a:r>
            <a:r>
              <a:rPr sz="1800" b="1">
                <a:latin typeface="Arial"/>
                <a:cs typeface="Arial"/>
              </a:rPr>
              <a:t>4</a:t>
            </a:r>
            <a:r>
              <a:rPr sz="1800" b="1" spc="-35">
                <a:latin typeface="Arial"/>
                <a:cs typeface="Arial"/>
              </a:rPr>
              <a:t> </a:t>
            </a:r>
            <a:r>
              <a:rPr sz="1800" b="1" spc="-10">
                <a:latin typeface="Arial"/>
                <a:cs typeface="Arial"/>
              </a:rPr>
              <a:t>switching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15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10">
                <a:latin typeface="Arial"/>
                <a:cs typeface="Arial"/>
              </a:rPr>
              <a:t>High-</a:t>
            </a:r>
            <a:r>
              <a:rPr sz="2000" b="1">
                <a:latin typeface="Arial"/>
                <a:cs typeface="Arial"/>
              </a:rPr>
              <a:t>speed</a:t>
            </a:r>
            <a:r>
              <a:rPr sz="2000" b="1" spc="-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scalability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Low</a:t>
            </a:r>
            <a:r>
              <a:rPr sz="2000" b="1" spc="-1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latency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compared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to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routers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8693" y="5753100"/>
            <a:ext cx="445134" cy="370840"/>
          </a:xfrm>
          <a:custGeom>
            <a:avLst/>
            <a:gdLst/>
            <a:ahLst/>
            <a:cxnLst/>
            <a:rect l="l" t="t" r="r" b="b"/>
            <a:pathLst>
              <a:path w="445134" h="370839">
                <a:moveTo>
                  <a:pt x="0" y="0"/>
                </a:moveTo>
                <a:lnTo>
                  <a:pt x="0" y="370331"/>
                </a:lnTo>
                <a:lnTo>
                  <a:pt x="445007" y="370331"/>
                </a:lnTo>
                <a:lnTo>
                  <a:pt x="44500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28693" y="5753100"/>
            <a:ext cx="236220" cy="37084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04139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19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9277" y="6467855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0865" y="6508493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42256" y="6112382"/>
            <a:ext cx="2204720" cy="628650"/>
            <a:chOff x="1342256" y="6112382"/>
            <a:chExt cx="2204720" cy="628650"/>
          </a:xfrm>
        </p:grpSpPr>
        <p:sp>
          <p:nvSpPr>
            <p:cNvPr id="9" name="object 9"/>
            <p:cNvSpPr/>
            <p:nvPr/>
          </p:nvSpPr>
          <p:spPr>
            <a:xfrm>
              <a:off x="1365497" y="6717791"/>
              <a:ext cx="2171700" cy="13970"/>
            </a:xfrm>
            <a:custGeom>
              <a:avLst/>
              <a:gdLst/>
              <a:ahLst/>
              <a:cxnLst/>
              <a:rect l="l" t="t" r="r" b="b"/>
              <a:pathLst>
                <a:path w="2171700" h="13970">
                  <a:moveTo>
                    <a:pt x="0" y="13715"/>
                  </a:moveTo>
                  <a:lnTo>
                    <a:pt x="2171699" y="13715"/>
                  </a:lnTo>
                  <a:lnTo>
                    <a:pt x="2171699" y="0"/>
                  </a:lnTo>
                  <a:lnTo>
                    <a:pt x="0" y="0"/>
                  </a:lnTo>
                  <a:lnTo>
                    <a:pt x="0" y="13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65497" y="6134099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4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53305" y="6121907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5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51781" y="6121907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5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12695" y="6281417"/>
            <a:ext cx="848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Physical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9277" y="2170175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0865" y="2210815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9277" y="2767583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30865" y="2808222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29277" y="3351276"/>
            <a:ext cx="399415" cy="266700"/>
          </a:xfrm>
          <a:custGeom>
            <a:avLst/>
            <a:gdLst/>
            <a:ahLst/>
            <a:cxnLst/>
            <a:rect l="l" t="t" r="r" b="b"/>
            <a:pathLst>
              <a:path w="399415" h="266700">
                <a:moveTo>
                  <a:pt x="0" y="0"/>
                </a:moveTo>
                <a:lnTo>
                  <a:pt x="0" y="266699"/>
                </a:lnTo>
                <a:lnTo>
                  <a:pt x="399287" y="266699"/>
                </a:lnTo>
                <a:lnTo>
                  <a:pt x="39928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865" y="3391914"/>
            <a:ext cx="211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4977" y="4081271"/>
            <a:ext cx="443865" cy="376555"/>
          </a:xfrm>
          <a:custGeom>
            <a:avLst/>
            <a:gdLst/>
            <a:ahLst/>
            <a:cxnLst/>
            <a:rect l="l" t="t" r="r" b="b"/>
            <a:pathLst>
              <a:path w="443865" h="376554">
                <a:moveTo>
                  <a:pt x="0" y="0"/>
                </a:moveTo>
                <a:lnTo>
                  <a:pt x="0" y="376427"/>
                </a:lnTo>
                <a:lnTo>
                  <a:pt x="443483" y="376427"/>
                </a:lnTo>
                <a:lnTo>
                  <a:pt x="443483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14977" y="4081271"/>
            <a:ext cx="250190" cy="37655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07314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44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256" y="1840610"/>
            <a:ext cx="2204720" cy="628650"/>
            <a:chOff x="1342256" y="1840610"/>
            <a:chExt cx="2204720" cy="628650"/>
          </a:xfrm>
        </p:grpSpPr>
        <p:sp>
          <p:nvSpPr>
            <p:cNvPr id="23" name="object 23"/>
            <p:cNvSpPr/>
            <p:nvPr/>
          </p:nvSpPr>
          <p:spPr>
            <a:xfrm>
              <a:off x="1365497" y="1862327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53305" y="1850135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51781" y="1850135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70963" y="2009647"/>
            <a:ext cx="1130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Application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42256" y="2430398"/>
            <a:ext cx="2204720" cy="628650"/>
            <a:chOff x="1342256" y="2430398"/>
            <a:chExt cx="2204720" cy="628650"/>
          </a:xfrm>
        </p:grpSpPr>
        <p:sp>
          <p:nvSpPr>
            <p:cNvPr id="28" name="object 28"/>
            <p:cNvSpPr/>
            <p:nvPr/>
          </p:nvSpPr>
          <p:spPr>
            <a:xfrm>
              <a:off x="1365497" y="2452115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53305" y="2439923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2171699" y="597407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2171699" y="597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1781" y="2439923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810003" y="2599435"/>
            <a:ext cx="1254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Presentation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42256" y="3021710"/>
            <a:ext cx="2204720" cy="628650"/>
            <a:chOff x="1342256" y="3021710"/>
            <a:chExt cx="2204720" cy="628650"/>
          </a:xfrm>
        </p:grpSpPr>
        <p:sp>
          <p:nvSpPr>
            <p:cNvPr id="33" name="object 33"/>
            <p:cNvSpPr/>
            <p:nvPr/>
          </p:nvSpPr>
          <p:spPr>
            <a:xfrm>
              <a:off x="1365497" y="3627119"/>
              <a:ext cx="2171700" cy="13970"/>
            </a:xfrm>
            <a:custGeom>
              <a:avLst/>
              <a:gdLst/>
              <a:ahLst/>
              <a:cxnLst/>
              <a:rect l="l" t="t" r="r" b="b"/>
              <a:pathLst>
                <a:path w="2171700" h="13970">
                  <a:moveTo>
                    <a:pt x="0" y="13715"/>
                  </a:moveTo>
                  <a:lnTo>
                    <a:pt x="2171699" y="13715"/>
                  </a:lnTo>
                  <a:lnTo>
                    <a:pt x="2171699" y="0"/>
                  </a:lnTo>
                  <a:lnTo>
                    <a:pt x="0" y="0"/>
                  </a:lnTo>
                  <a:lnTo>
                    <a:pt x="0" y="13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65497" y="3043427"/>
              <a:ext cx="2171700" cy="597535"/>
            </a:xfrm>
            <a:custGeom>
              <a:avLst/>
              <a:gdLst/>
              <a:ahLst/>
              <a:cxnLst/>
              <a:rect l="l" t="t" r="r" b="b"/>
              <a:pathLst>
                <a:path w="2171700" h="597535">
                  <a:moveTo>
                    <a:pt x="0" y="0"/>
                  </a:moveTo>
                  <a:lnTo>
                    <a:pt x="0" y="597407"/>
                  </a:lnTo>
                  <a:lnTo>
                    <a:pt x="2171699" y="597407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3305" y="3031235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2171699" y="595883"/>
                  </a:moveTo>
                  <a:lnTo>
                    <a:pt x="2171699" y="0"/>
                  </a:lnTo>
                  <a:lnTo>
                    <a:pt x="0" y="0"/>
                  </a:lnTo>
                  <a:lnTo>
                    <a:pt x="0" y="595883"/>
                  </a:lnTo>
                  <a:lnTo>
                    <a:pt x="2171699" y="595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51781" y="3031235"/>
              <a:ext cx="2171700" cy="596265"/>
            </a:xfrm>
            <a:custGeom>
              <a:avLst/>
              <a:gdLst/>
              <a:ahLst/>
              <a:cxnLst/>
              <a:rect l="l" t="t" r="r" b="b"/>
              <a:pathLst>
                <a:path w="2171700" h="596264">
                  <a:moveTo>
                    <a:pt x="0" y="0"/>
                  </a:moveTo>
                  <a:lnTo>
                    <a:pt x="0" y="595883"/>
                  </a:lnTo>
                  <a:lnTo>
                    <a:pt x="2171699" y="595883"/>
                  </a:lnTo>
                  <a:lnTo>
                    <a:pt x="217169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037079" y="3190746"/>
            <a:ext cx="803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Session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27106" y="4939220"/>
            <a:ext cx="440690" cy="370840"/>
            <a:chOff x="1027106" y="4939220"/>
            <a:chExt cx="440690" cy="370840"/>
          </a:xfrm>
        </p:grpSpPr>
        <p:sp>
          <p:nvSpPr>
            <p:cNvPr id="39" name="object 39"/>
            <p:cNvSpPr/>
            <p:nvPr/>
          </p:nvSpPr>
          <p:spPr>
            <a:xfrm>
              <a:off x="1028687" y="4940807"/>
              <a:ext cx="439420" cy="367665"/>
            </a:xfrm>
            <a:custGeom>
              <a:avLst/>
              <a:gdLst/>
              <a:ahLst/>
              <a:cxnLst/>
              <a:rect l="l" t="t" r="r" b="b"/>
              <a:pathLst>
                <a:path w="439419" h="367664">
                  <a:moveTo>
                    <a:pt x="438912" y="0"/>
                  </a:moveTo>
                  <a:lnTo>
                    <a:pt x="0" y="0"/>
                  </a:lnTo>
                  <a:lnTo>
                    <a:pt x="0" y="352044"/>
                  </a:lnTo>
                  <a:lnTo>
                    <a:pt x="0" y="356616"/>
                  </a:lnTo>
                  <a:lnTo>
                    <a:pt x="0" y="367284"/>
                  </a:lnTo>
                  <a:lnTo>
                    <a:pt x="438912" y="367284"/>
                  </a:lnTo>
                  <a:lnTo>
                    <a:pt x="438912" y="356616"/>
                  </a:lnTo>
                  <a:lnTo>
                    <a:pt x="438912" y="352044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28693" y="4940807"/>
              <a:ext cx="437515" cy="367665"/>
            </a:xfrm>
            <a:custGeom>
              <a:avLst/>
              <a:gdLst/>
              <a:ahLst/>
              <a:cxnLst/>
              <a:rect l="l" t="t" r="r" b="b"/>
              <a:pathLst>
                <a:path w="437515" h="367664">
                  <a:moveTo>
                    <a:pt x="0" y="0"/>
                  </a:moveTo>
                  <a:lnTo>
                    <a:pt x="0" y="367283"/>
                  </a:lnTo>
                  <a:lnTo>
                    <a:pt x="437387" y="367283"/>
                  </a:lnTo>
                  <a:lnTo>
                    <a:pt x="4373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24121" y="4942395"/>
            <a:ext cx="219075" cy="33909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0287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810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243196" y="5275707"/>
            <a:ext cx="2410460" cy="860425"/>
            <a:chOff x="1243196" y="5275707"/>
            <a:chExt cx="2410460" cy="860425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721" y="5285232"/>
              <a:ext cx="2400680" cy="8507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252721" y="5285232"/>
              <a:ext cx="2377440" cy="828040"/>
            </a:xfrm>
            <a:custGeom>
              <a:avLst/>
              <a:gdLst/>
              <a:ahLst/>
              <a:cxnLst/>
              <a:rect l="l" t="t" r="r" b="b"/>
              <a:pathLst>
                <a:path w="2377440" h="828039">
                  <a:moveTo>
                    <a:pt x="0" y="0"/>
                  </a:moveTo>
                  <a:lnTo>
                    <a:pt x="0" y="827531"/>
                  </a:lnTo>
                  <a:lnTo>
                    <a:pt x="2377439" y="827531"/>
                  </a:lnTo>
                  <a:lnTo>
                    <a:pt x="237743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971547" y="5560565"/>
            <a:ext cx="9385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600" b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243196" y="3617595"/>
            <a:ext cx="2410460" cy="864869"/>
            <a:chOff x="1243196" y="3617595"/>
            <a:chExt cx="2410460" cy="864869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1" y="3627120"/>
              <a:ext cx="2400680" cy="85534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52721" y="3627120"/>
              <a:ext cx="2377440" cy="833755"/>
            </a:xfrm>
            <a:custGeom>
              <a:avLst/>
              <a:gdLst/>
              <a:ahLst/>
              <a:cxnLst/>
              <a:rect l="l" t="t" r="r" b="b"/>
              <a:pathLst>
                <a:path w="2377440" h="833754">
                  <a:moveTo>
                    <a:pt x="0" y="0"/>
                  </a:moveTo>
                  <a:lnTo>
                    <a:pt x="0" y="833627"/>
                  </a:lnTo>
                  <a:lnTo>
                    <a:pt x="2377439" y="833627"/>
                  </a:lnTo>
                  <a:lnTo>
                    <a:pt x="237743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954783" y="3903978"/>
            <a:ext cx="9728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243196" y="4446651"/>
            <a:ext cx="2410460" cy="855980"/>
            <a:chOff x="1243196" y="4446651"/>
            <a:chExt cx="2410460" cy="855980"/>
          </a:xfrm>
        </p:grpSpPr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721" y="4456176"/>
              <a:ext cx="2400680" cy="8462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252721" y="4456176"/>
              <a:ext cx="2377440" cy="824865"/>
            </a:xfrm>
            <a:custGeom>
              <a:avLst/>
              <a:gdLst/>
              <a:ahLst/>
              <a:cxnLst/>
              <a:rect l="l" t="t" r="r" b="b"/>
              <a:pathLst>
                <a:path w="2377440" h="824864">
                  <a:moveTo>
                    <a:pt x="0" y="0"/>
                  </a:moveTo>
                  <a:lnTo>
                    <a:pt x="0" y="824483"/>
                  </a:lnTo>
                  <a:lnTo>
                    <a:pt x="2377439" y="824483"/>
                  </a:lnTo>
                  <a:lnTo>
                    <a:pt x="237743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027935" y="4728462"/>
            <a:ext cx="828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3120" y="5013959"/>
            <a:ext cx="1325879" cy="1615439"/>
          </a:xfrm>
          <a:prstGeom prst="rect">
            <a:avLst/>
          </a:prstGeom>
        </p:spPr>
      </p:pic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33</a:t>
            </a:fld>
            <a:endParaRPr spc="-25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Transport</a:t>
            </a:r>
            <a:r>
              <a:rPr spc="-80"/>
              <a:t> </a:t>
            </a:r>
            <a:r>
              <a:t>Layer</a:t>
            </a:r>
            <a:r>
              <a:rPr spc="-65"/>
              <a:t> </a:t>
            </a:r>
            <a:r>
              <a:rPr spc="-10"/>
              <a:t>Implementations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6415" y="2104135"/>
            <a:ext cx="7009130" cy="626454"/>
          </a:xfrm>
          <a:prstGeom prst="rect">
            <a:avLst/>
          </a:prstGeom>
        </p:spPr>
        <p:txBody>
          <a:bodyPr vert="horz" wrap="square" lIns="0" tIns="36195" rIns="0" bIns="0" rtlCol="0" anchor="t">
            <a:spAutoFit/>
          </a:bodyPr>
          <a:lstStyle/>
          <a:p>
            <a:pPr marL="240665" marR="5080" indent="-228600">
              <a:lnSpc>
                <a:spcPts val="2270"/>
              </a:lnSpc>
              <a:spcBef>
                <a:spcPts val="285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000" b="1" dirty="0">
                <a:latin typeface="Arial"/>
                <a:cs typeface="Arial"/>
              </a:rPr>
              <a:t>The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Transport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layer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charge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reliable/unreliable </a:t>
            </a:r>
            <a:r>
              <a:rPr sz="2000" b="1" dirty="0">
                <a:latin typeface="Arial"/>
                <a:cs typeface="Arial"/>
              </a:rPr>
              <a:t>transport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data.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It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can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implemented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TCP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or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UDP.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344" y="4558283"/>
            <a:ext cx="512445" cy="563880"/>
          </a:xfrm>
          <a:custGeom>
            <a:avLst/>
            <a:gdLst/>
            <a:ahLst/>
            <a:cxnLst/>
            <a:rect l="l" t="t" r="r" b="b"/>
            <a:pathLst>
              <a:path w="512444" h="563879">
                <a:moveTo>
                  <a:pt x="0" y="0"/>
                </a:moveTo>
                <a:lnTo>
                  <a:pt x="0" y="563879"/>
                </a:lnTo>
                <a:lnTo>
                  <a:pt x="512063" y="563879"/>
                </a:lnTo>
                <a:lnTo>
                  <a:pt x="512063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1344" y="4558283"/>
            <a:ext cx="236220" cy="563880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imes New Roman"/>
              <a:cs typeface="Times New Roman"/>
            </a:endParaRPr>
          </a:p>
          <a:p>
            <a:pPr marL="74295">
              <a:lnSpc>
                <a:spcPct val="100000"/>
              </a:lnSpc>
              <a:spcBef>
                <a:spcPts val="5"/>
              </a:spcBef>
            </a:pPr>
            <a:r>
              <a:rPr sz="1000" b="1" spc="-5">
                <a:solidFill>
                  <a:srgbClr val="5E5E5E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85847" y="3562730"/>
            <a:ext cx="5002530" cy="1820545"/>
            <a:chOff x="2585847" y="3562730"/>
            <a:chExt cx="5002530" cy="18205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372" y="3572255"/>
              <a:ext cx="2795396" cy="18108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95372" y="3572255"/>
              <a:ext cx="2773680" cy="1789430"/>
            </a:xfrm>
            <a:custGeom>
              <a:avLst/>
              <a:gdLst/>
              <a:ahLst/>
              <a:cxnLst/>
              <a:rect l="l" t="t" r="r" b="b"/>
              <a:pathLst>
                <a:path w="2773679" h="1789429">
                  <a:moveTo>
                    <a:pt x="0" y="0"/>
                  </a:moveTo>
                  <a:lnTo>
                    <a:pt x="0" y="1789175"/>
                  </a:lnTo>
                  <a:lnTo>
                    <a:pt x="2773679" y="1789175"/>
                  </a:lnTo>
                  <a:lnTo>
                    <a:pt x="2773679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04103" y="4469891"/>
              <a:ext cx="2174875" cy="13970"/>
            </a:xfrm>
            <a:custGeom>
              <a:avLst/>
              <a:gdLst/>
              <a:ahLst/>
              <a:cxnLst/>
              <a:rect l="l" t="t" r="r" b="b"/>
              <a:pathLst>
                <a:path w="2174875" h="13970">
                  <a:moveTo>
                    <a:pt x="0" y="13715"/>
                  </a:moveTo>
                  <a:lnTo>
                    <a:pt x="2174747" y="13715"/>
                  </a:lnTo>
                  <a:lnTo>
                    <a:pt x="2174747" y="0"/>
                  </a:lnTo>
                  <a:lnTo>
                    <a:pt x="0" y="0"/>
                  </a:lnTo>
                  <a:lnTo>
                    <a:pt x="0" y="13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90388" y="3572255"/>
              <a:ext cx="2188845" cy="911860"/>
            </a:xfrm>
            <a:custGeom>
              <a:avLst/>
              <a:gdLst/>
              <a:ahLst/>
              <a:cxnLst/>
              <a:rect l="l" t="t" r="r" b="b"/>
              <a:pathLst>
                <a:path w="2188845" h="911860">
                  <a:moveTo>
                    <a:pt x="13715" y="12191"/>
                  </a:moveTo>
                  <a:lnTo>
                    <a:pt x="13715" y="911351"/>
                  </a:lnTo>
                  <a:lnTo>
                    <a:pt x="2188463" y="911351"/>
                  </a:lnTo>
                  <a:lnTo>
                    <a:pt x="2188463" y="12191"/>
                  </a:lnTo>
                  <a:lnTo>
                    <a:pt x="13715" y="12191"/>
                  </a:lnTo>
                  <a:close/>
                </a:path>
                <a:path w="2188845" h="911860">
                  <a:moveTo>
                    <a:pt x="0" y="0"/>
                  </a:moveTo>
                  <a:lnTo>
                    <a:pt x="0" y="897635"/>
                  </a:lnTo>
                  <a:lnTo>
                    <a:pt x="2176271" y="897635"/>
                  </a:lnTo>
                  <a:lnTo>
                    <a:pt x="2176271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402960" y="3587876"/>
            <a:ext cx="2154555" cy="87249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b="1" spc="-25">
                <a:latin typeface="Arial"/>
                <a:cs typeface="Arial"/>
              </a:rPr>
              <a:t>TCP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80863" y="4477130"/>
            <a:ext cx="2207895" cy="906144"/>
            <a:chOff x="5380863" y="4477130"/>
            <a:chExt cx="2207895" cy="906144"/>
          </a:xfrm>
        </p:grpSpPr>
        <p:sp>
          <p:nvSpPr>
            <p:cNvPr id="13" name="object 13"/>
            <p:cNvSpPr/>
            <p:nvPr/>
          </p:nvSpPr>
          <p:spPr>
            <a:xfrm>
              <a:off x="5404104" y="5361431"/>
              <a:ext cx="2174875" cy="12700"/>
            </a:xfrm>
            <a:custGeom>
              <a:avLst/>
              <a:gdLst/>
              <a:ahLst/>
              <a:cxnLst/>
              <a:rect l="l" t="t" r="r" b="b"/>
              <a:pathLst>
                <a:path w="2174875" h="12700">
                  <a:moveTo>
                    <a:pt x="0" y="12191"/>
                  </a:moveTo>
                  <a:lnTo>
                    <a:pt x="2174747" y="12191"/>
                  </a:lnTo>
                  <a:lnTo>
                    <a:pt x="2174747" y="0"/>
                  </a:lnTo>
                  <a:lnTo>
                    <a:pt x="0" y="0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0388" y="4486655"/>
              <a:ext cx="2188845" cy="887094"/>
            </a:xfrm>
            <a:custGeom>
              <a:avLst/>
              <a:gdLst/>
              <a:ahLst/>
              <a:cxnLst/>
              <a:rect l="l" t="t" r="r" b="b"/>
              <a:pathLst>
                <a:path w="2188845" h="887095">
                  <a:moveTo>
                    <a:pt x="13715" y="12191"/>
                  </a:moveTo>
                  <a:lnTo>
                    <a:pt x="13715" y="886967"/>
                  </a:lnTo>
                  <a:lnTo>
                    <a:pt x="2188463" y="886967"/>
                  </a:lnTo>
                  <a:lnTo>
                    <a:pt x="2188463" y="12191"/>
                  </a:lnTo>
                  <a:lnTo>
                    <a:pt x="13715" y="12191"/>
                  </a:lnTo>
                  <a:close/>
                </a:path>
                <a:path w="2188845" h="887095">
                  <a:moveTo>
                    <a:pt x="0" y="0"/>
                  </a:moveTo>
                  <a:lnTo>
                    <a:pt x="0" y="874775"/>
                  </a:lnTo>
                  <a:lnTo>
                    <a:pt x="2176271" y="874775"/>
                  </a:lnTo>
                  <a:lnTo>
                    <a:pt x="2176271" y="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02960" y="4508372"/>
            <a:ext cx="2154555" cy="837565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b="1" spc="-25">
                <a:latin typeface="Arial"/>
                <a:cs typeface="Arial"/>
              </a:rPr>
              <a:t>UDP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34</a:t>
            </a:fld>
            <a:endParaRPr spc="-25"/>
          </a:p>
        </p:txBody>
      </p:sp>
      <p:sp>
        <p:nvSpPr>
          <p:cNvPr id="16" name="object 16"/>
          <p:cNvSpPr txBox="1"/>
          <p:nvPr/>
        </p:nvSpPr>
        <p:spPr>
          <a:xfrm>
            <a:off x="3460494" y="4586730"/>
            <a:ext cx="9728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3619500"/>
            <a:ext cx="9144000" cy="3695700"/>
            <a:chOff x="457193" y="3619500"/>
            <a:chExt cx="9144000" cy="3695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9760" y="3619500"/>
              <a:ext cx="5455349" cy="31914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49879" y="6463283"/>
              <a:ext cx="1525905" cy="530860"/>
            </a:xfrm>
            <a:custGeom>
              <a:avLst/>
              <a:gdLst/>
              <a:ahLst/>
              <a:cxnLst/>
              <a:rect l="l" t="t" r="r" b="b"/>
              <a:pathLst>
                <a:path w="1525904" h="530859">
                  <a:moveTo>
                    <a:pt x="1525523" y="530351"/>
                  </a:moveTo>
                  <a:lnTo>
                    <a:pt x="1525523" y="0"/>
                  </a:lnTo>
                  <a:lnTo>
                    <a:pt x="0" y="0"/>
                  </a:lnTo>
                  <a:lnTo>
                    <a:pt x="0" y="530351"/>
                  </a:lnTo>
                  <a:lnTo>
                    <a:pt x="1525523" y="530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rPr spc="-10"/>
              <a:t>Gateway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6415" y="2104135"/>
            <a:ext cx="7261225" cy="119697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0665" marR="5080" indent="-228600">
              <a:lnSpc>
                <a:spcPct val="94700"/>
              </a:lnSpc>
              <a:spcBef>
                <a:spcPts val="229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A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gateway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combination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hardware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software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20">
                <a:latin typeface="Arial"/>
                <a:cs typeface="Arial"/>
              </a:rPr>
              <a:t>that </a:t>
            </a:r>
            <a:r>
              <a:rPr sz="2000" b="1">
                <a:latin typeface="Arial"/>
                <a:cs typeface="Arial"/>
              </a:rPr>
              <a:t>connects</a:t>
            </a:r>
            <a:r>
              <a:rPr sz="2000" b="1" spc="-7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dissimilar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environments.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It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performs </a:t>
            </a:r>
            <a:r>
              <a:rPr sz="2000" b="1">
                <a:latin typeface="Arial"/>
                <a:cs typeface="Arial"/>
              </a:rPr>
              <a:t>translations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at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multiple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the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open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system </a:t>
            </a:r>
            <a:r>
              <a:rPr sz="2000" b="1">
                <a:latin typeface="Arial"/>
                <a:cs typeface="Arial"/>
              </a:rPr>
              <a:t>interconnection</a:t>
            </a:r>
            <a:r>
              <a:rPr sz="2000" b="1" spc="-7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(OSI)</a:t>
            </a:r>
            <a:r>
              <a:rPr sz="2000" b="1" spc="-6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model.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2458" y="6482585"/>
            <a:ext cx="880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latin typeface="Arial"/>
                <a:cs typeface="Arial"/>
              </a:rPr>
              <a:t>PC</a:t>
            </a:r>
            <a:r>
              <a:rPr sz="1200" b="1" spc="-10">
                <a:latin typeface="Arial"/>
                <a:cs typeface="Arial"/>
              </a:rPr>
              <a:t> Network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07251" y="6463283"/>
            <a:ext cx="1525905" cy="530860"/>
          </a:xfrm>
          <a:custGeom>
            <a:avLst/>
            <a:gdLst/>
            <a:ahLst/>
            <a:cxnLst/>
            <a:rect l="l" t="t" r="r" b="b"/>
            <a:pathLst>
              <a:path w="1525904" h="530859">
                <a:moveTo>
                  <a:pt x="1525523" y="530351"/>
                </a:moveTo>
                <a:lnTo>
                  <a:pt x="1525523" y="0"/>
                </a:lnTo>
                <a:lnTo>
                  <a:pt x="0" y="0"/>
                </a:lnTo>
                <a:lnTo>
                  <a:pt x="0" y="530351"/>
                </a:lnTo>
                <a:lnTo>
                  <a:pt x="1525523" y="530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61249" y="6482585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latin typeface="Arial"/>
                <a:cs typeface="Arial"/>
              </a:rPr>
              <a:t>MAC</a:t>
            </a:r>
            <a:r>
              <a:rPr sz="1200" b="1" spc="-55">
                <a:latin typeface="Arial"/>
                <a:cs typeface="Arial"/>
              </a:rPr>
              <a:t> </a:t>
            </a:r>
            <a:r>
              <a:rPr sz="1200" b="1" spc="-10">
                <a:latin typeface="Arial"/>
                <a:cs typeface="Arial"/>
              </a:rPr>
              <a:t>Network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5779" y="5670803"/>
            <a:ext cx="1524000" cy="2565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020" rIns="0" bIns="0" rtlCol="0">
            <a:spAutoFit/>
          </a:bodyPr>
          <a:lstStyle/>
          <a:p>
            <a:pPr marL="448945">
              <a:lnSpc>
                <a:spcPct val="100000"/>
              </a:lnSpc>
              <a:spcBef>
                <a:spcPts val="260"/>
              </a:spcBef>
            </a:pPr>
            <a:r>
              <a:rPr sz="1200" b="1" spc="-10">
                <a:latin typeface="Arial"/>
                <a:cs typeface="Arial"/>
              </a:rPr>
              <a:t>Gateway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07991" y="3381755"/>
            <a:ext cx="1016635" cy="254635"/>
          </a:xfrm>
          <a:custGeom>
            <a:avLst/>
            <a:gdLst/>
            <a:ahLst/>
            <a:cxnLst/>
            <a:rect l="l" t="t" r="r" b="b"/>
            <a:pathLst>
              <a:path w="1016635" h="254635">
                <a:moveTo>
                  <a:pt x="1016507" y="254507"/>
                </a:moveTo>
                <a:lnTo>
                  <a:pt x="1016507" y="0"/>
                </a:lnTo>
                <a:lnTo>
                  <a:pt x="0" y="0"/>
                </a:lnTo>
                <a:lnTo>
                  <a:pt x="0" y="254507"/>
                </a:lnTo>
                <a:lnTo>
                  <a:pt x="1016507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29402" y="3402582"/>
            <a:ext cx="772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latin typeface="Arial"/>
                <a:cs typeface="Arial"/>
              </a:rPr>
              <a:t>OSI</a:t>
            </a:r>
            <a:r>
              <a:rPr sz="1200" b="1" spc="5">
                <a:latin typeface="Arial"/>
                <a:cs typeface="Arial"/>
              </a:rPr>
              <a:t> </a:t>
            </a:r>
            <a:r>
              <a:rPr sz="1200" b="1" spc="-10">
                <a:latin typeface="Arial"/>
                <a:cs typeface="Arial"/>
              </a:rPr>
              <a:t>Model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58183" y="4305300"/>
            <a:ext cx="749935" cy="260985"/>
          </a:xfrm>
          <a:custGeom>
            <a:avLst/>
            <a:gdLst/>
            <a:ahLst/>
            <a:cxnLst/>
            <a:rect l="l" t="t" r="r" b="b"/>
            <a:pathLst>
              <a:path w="749935" h="260985">
                <a:moveTo>
                  <a:pt x="749807" y="260603"/>
                </a:moveTo>
                <a:lnTo>
                  <a:pt x="749807" y="0"/>
                </a:lnTo>
                <a:lnTo>
                  <a:pt x="0" y="0"/>
                </a:lnTo>
                <a:lnTo>
                  <a:pt x="0" y="260603"/>
                </a:lnTo>
                <a:lnTo>
                  <a:pt x="749807" y="2606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35</a:t>
            </a:fld>
            <a:endParaRPr spc="-2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BFEA3A1-241F-AAB1-E330-3DC829B696D4}"/>
                  </a:ext>
                </a:extLst>
              </p14:cNvPr>
              <p14:cNvContentPartPr/>
              <p14:nvPr/>
            </p14:nvContentPartPr>
            <p14:xfrm>
              <a:off x="1600560" y="2945880"/>
              <a:ext cx="3301920" cy="92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BFEA3A1-241F-AAB1-E330-3DC829B696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200" y="2936520"/>
                <a:ext cx="3320640" cy="11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rPr spc="-10"/>
              <a:t>Firewalls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6415" y="2104135"/>
            <a:ext cx="7034530" cy="61912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40665" marR="5080" indent="-228600">
              <a:lnSpc>
                <a:spcPts val="2270"/>
              </a:lnSpc>
              <a:spcBef>
                <a:spcPts val="285"/>
              </a:spcBef>
              <a:buClr>
                <a:srgbClr val="2F6673"/>
              </a:buClr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>
                <a:latin typeface="Arial"/>
                <a:cs typeface="Arial"/>
              </a:rPr>
              <a:t>A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firewall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is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system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or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group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systems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that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manages </a:t>
            </a:r>
            <a:r>
              <a:rPr sz="2000" b="1">
                <a:latin typeface="Arial"/>
                <a:cs typeface="Arial"/>
              </a:rPr>
              <a:t>access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between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two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or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more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4800" y="4853967"/>
            <a:ext cx="476097" cy="7576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71133" y="5591045"/>
            <a:ext cx="63182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>
              <a:lnSpc>
                <a:spcPct val="114199"/>
              </a:lnSpc>
              <a:spcBef>
                <a:spcPts val="100"/>
              </a:spcBef>
            </a:pPr>
            <a:r>
              <a:rPr sz="1200" b="1" spc="-10">
                <a:latin typeface="Arial"/>
                <a:cs typeface="Arial"/>
              </a:rPr>
              <a:t>Outside Network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39823" y="4850891"/>
            <a:ext cx="6605270" cy="830580"/>
            <a:chOff x="1639823" y="4850891"/>
            <a:chExt cx="6605270" cy="8305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8563" y="4850891"/>
              <a:ext cx="1446276" cy="8031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9823" y="4931088"/>
              <a:ext cx="797051" cy="75024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576816" y="5613905"/>
            <a:ext cx="62738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055">
              <a:lnSpc>
                <a:spcPct val="114999"/>
              </a:lnSpc>
              <a:spcBef>
                <a:spcPts val="100"/>
              </a:spcBef>
            </a:pPr>
            <a:r>
              <a:rPr sz="1200" b="1" spc="-10">
                <a:latin typeface="Arial"/>
                <a:cs typeface="Arial"/>
              </a:rPr>
              <a:t>Inside Network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45257" y="3831335"/>
            <a:ext cx="4912995" cy="2011680"/>
            <a:chOff x="2445257" y="3831335"/>
            <a:chExt cx="4912995" cy="20116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1427" y="3831335"/>
              <a:ext cx="1266443" cy="12374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6499" y="5335523"/>
              <a:ext cx="3692651" cy="380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64307" y="5329427"/>
              <a:ext cx="3693160" cy="0"/>
            </a:xfrm>
            <a:custGeom>
              <a:avLst/>
              <a:gdLst/>
              <a:ahLst/>
              <a:cxnLst/>
              <a:rect l="l" t="t" r="r" b="b"/>
              <a:pathLst>
                <a:path w="3693160">
                  <a:moveTo>
                    <a:pt x="0" y="0"/>
                  </a:moveTo>
                  <a:lnTo>
                    <a:pt x="3692651" y="0"/>
                  </a:lnTo>
                </a:path>
              </a:pathLst>
            </a:custGeom>
            <a:ln w="38099">
              <a:solidFill>
                <a:srgbClr val="CC3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9607" y="4911851"/>
              <a:ext cx="1385316" cy="93116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35526" y="5246622"/>
            <a:ext cx="6591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67071" y="4626864"/>
            <a:ext cx="2638425" cy="1228725"/>
            <a:chOff x="4767071" y="4626864"/>
            <a:chExt cx="2638425" cy="12287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7071" y="5074919"/>
              <a:ext cx="630936" cy="5821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58939" y="4690872"/>
              <a:ext cx="611505" cy="353695"/>
            </a:xfrm>
            <a:custGeom>
              <a:avLst/>
              <a:gdLst/>
              <a:ahLst/>
              <a:cxnLst/>
              <a:rect l="l" t="t" r="r" b="b"/>
              <a:pathLst>
                <a:path w="611504" h="353695">
                  <a:moveTo>
                    <a:pt x="77724" y="59436"/>
                  </a:moveTo>
                  <a:lnTo>
                    <a:pt x="3048" y="0"/>
                  </a:lnTo>
                  <a:lnTo>
                    <a:pt x="0" y="96012"/>
                  </a:lnTo>
                  <a:lnTo>
                    <a:pt x="19812" y="86688"/>
                  </a:lnTo>
                  <a:lnTo>
                    <a:pt x="19812" y="70104"/>
                  </a:lnTo>
                  <a:lnTo>
                    <a:pt x="45720" y="57912"/>
                  </a:lnTo>
                  <a:lnTo>
                    <a:pt x="53024" y="71059"/>
                  </a:lnTo>
                  <a:lnTo>
                    <a:pt x="77724" y="59436"/>
                  </a:lnTo>
                  <a:close/>
                </a:path>
                <a:path w="611504" h="353695">
                  <a:moveTo>
                    <a:pt x="53024" y="71059"/>
                  </a:moveTo>
                  <a:lnTo>
                    <a:pt x="45720" y="57912"/>
                  </a:lnTo>
                  <a:lnTo>
                    <a:pt x="19812" y="70104"/>
                  </a:lnTo>
                  <a:lnTo>
                    <a:pt x="27010" y="83301"/>
                  </a:lnTo>
                  <a:lnTo>
                    <a:pt x="53024" y="71059"/>
                  </a:lnTo>
                  <a:close/>
                </a:path>
                <a:path w="611504" h="353695">
                  <a:moveTo>
                    <a:pt x="27010" y="83301"/>
                  </a:moveTo>
                  <a:lnTo>
                    <a:pt x="19812" y="70104"/>
                  </a:lnTo>
                  <a:lnTo>
                    <a:pt x="19812" y="86688"/>
                  </a:lnTo>
                  <a:lnTo>
                    <a:pt x="27010" y="83301"/>
                  </a:lnTo>
                  <a:close/>
                </a:path>
                <a:path w="611504" h="353695">
                  <a:moveTo>
                    <a:pt x="528234" y="324433"/>
                  </a:moveTo>
                  <a:lnTo>
                    <a:pt x="524632" y="295618"/>
                  </a:lnTo>
                  <a:lnTo>
                    <a:pt x="509016" y="297180"/>
                  </a:lnTo>
                  <a:lnTo>
                    <a:pt x="460248" y="297084"/>
                  </a:lnTo>
                  <a:lnTo>
                    <a:pt x="391668" y="289560"/>
                  </a:lnTo>
                  <a:lnTo>
                    <a:pt x="345948" y="280416"/>
                  </a:lnTo>
                  <a:lnTo>
                    <a:pt x="260604" y="251460"/>
                  </a:lnTo>
                  <a:lnTo>
                    <a:pt x="222504" y="231648"/>
                  </a:lnTo>
                  <a:lnTo>
                    <a:pt x="202692" y="220980"/>
                  </a:lnTo>
                  <a:lnTo>
                    <a:pt x="167640" y="196596"/>
                  </a:lnTo>
                  <a:lnTo>
                    <a:pt x="134112" y="169164"/>
                  </a:lnTo>
                  <a:lnTo>
                    <a:pt x="103632" y="140208"/>
                  </a:lnTo>
                  <a:lnTo>
                    <a:pt x="76200" y="106680"/>
                  </a:lnTo>
                  <a:lnTo>
                    <a:pt x="53340" y="71628"/>
                  </a:lnTo>
                  <a:lnTo>
                    <a:pt x="53024" y="71059"/>
                  </a:lnTo>
                  <a:lnTo>
                    <a:pt x="27010" y="83301"/>
                  </a:lnTo>
                  <a:lnTo>
                    <a:pt x="68580" y="143256"/>
                  </a:lnTo>
                  <a:lnTo>
                    <a:pt x="115824" y="192024"/>
                  </a:lnTo>
                  <a:lnTo>
                    <a:pt x="169164" y="233172"/>
                  </a:lnTo>
                  <a:lnTo>
                    <a:pt x="208788" y="257556"/>
                  </a:lnTo>
                  <a:lnTo>
                    <a:pt x="271272" y="286512"/>
                  </a:lnTo>
                  <a:lnTo>
                    <a:pt x="316992" y="301752"/>
                  </a:lnTo>
                  <a:lnTo>
                    <a:pt x="362712" y="313944"/>
                  </a:lnTo>
                  <a:lnTo>
                    <a:pt x="435864" y="324612"/>
                  </a:lnTo>
                  <a:lnTo>
                    <a:pt x="460248" y="326136"/>
                  </a:lnTo>
                  <a:lnTo>
                    <a:pt x="512064" y="326136"/>
                  </a:lnTo>
                  <a:lnTo>
                    <a:pt x="528234" y="324433"/>
                  </a:lnTo>
                  <a:close/>
                </a:path>
                <a:path w="611504" h="353695">
                  <a:moveTo>
                    <a:pt x="611124" y="300228"/>
                  </a:moveTo>
                  <a:lnTo>
                    <a:pt x="521208" y="268224"/>
                  </a:lnTo>
                  <a:lnTo>
                    <a:pt x="524632" y="295618"/>
                  </a:lnTo>
                  <a:lnTo>
                    <a:pt x="539496" y="294132"/>
                  </a:lnTo>
                  <a:lnTo>
                    <a:pt x="541020" y="323088"/>
                  </a:lnTo>
                  <a:lnTo>
                    <a:pt x="541020" y="347413"/>
                  </a:lnTo>
                  <a:lnTo>
                    <a:pt x="611124" y="300228"/>
                  </a:lnTo>
                  <a:close/>
                </a:path>
                <a:path w="611504" h="353695">
                  <a:moveTo>
                    <a:pt x="541020" y="323088"/>
                  </a:moveTo>
                  <a:lnTo>
                    <a:pt x="539496" y="294132"/>
                  </a:lnTo>
                  <a:lnTo>
                    <a:pt x="524632" y="295618"/>
                  </a:lnTo>
                  <a:lnTo>
                    <a:pt x="528234" y="324433"/>
                  </a:lnTo>
                  <a:lnTo>
                    <a:pt x="541020" y="323088"/>
                  </a:lnTo>
                  <a:close/>
                </a:path>
                <a:path w="611504" h="353695">
                  <a:moveTo>
                    <a:pt x="541020" y="347413"/>
                  </a:moveTo>
                  <a:lnTo>
                    <a:pt x="541020" y="323088"/>
                  </a:lnTo>
                  <a:lnTo>
                    <a:pt x="528234" y="324433"/>
                  </a:lnTo>
                  <a:lnTo>
                    <a:pt x="531876" y="353568"/>
                  </a:lnTo>
                  <a:lnTo>
                    <a:pt x="541020" y="347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1639" y="4652771"/>
              <a:ext cx="714755" cy="6476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477255" y="4626864"/>
              <a:ext cx="715010" cy="647700"/>
            </a:xfrm>
            <a:custGeom>
              <a:avLst/>
              <a:gdLst/>
              <a:ahLst/>
              <a:cxnLst/>
              <a:rect l="l" t="t" r="r" b="b"/>
              <a:pathLst>
                <a:path w="715010" h="647700">
                  <a:moveTo>
                    <a:pt x="89916" y="562356"/>
                  </a:moveTo>
                  <a:lnTo>
                    <a:pt x="0" y="597408"/>
                  </a:lnTo>
                  <a:lnTo>
                    <a:pt x="70104" y="641057"/>
                  </a:lnTo>
                  <a:lnTo>
                    <a:pt x="70104" y="618744"/>
                  </a:lnTo>
                  <a:lnTo>
                    <a:pt x="71628" y="589788"/>
                  </a:lnTo>
                  <a:lnTo>
                    <a:pt x="86880" y="590685"/>
                  </a:lnTo>
                  <a:lnTo>
                    <a:pt x="89916" y="562356"/>
                  </a:lnTo>
                  <a:close/>
                </a:path>
                <a:path w="715010" h="647700">
                  <a:moveTo>
                    <a:pt x="86880" y="590685"/>
                  </a:moveTo>
                  <a:lnTo>
                    <a:pt x="71628" y="589788"/>
                  </a:lnTo>
                  <a:lnTo>
                    <a:pt x="70104" y="618744"/>
                  </a:lnTo>
                  <a:lnTo>
                    <a:pt x="83792" y="619504"/>
                  </a:lnTo>
                  <a:lnTo>
                    <a:pt x="86880" y="590685"/>
                  </a:lnTo>
                  <a:close/>
                </a:path>
                <a:path w="715010" h="647700">
                  <a:moveTo>
                    <a:pt x="83792" y="619504"/>
                  </a:moveTo>
                  <a:lnTo>
                    <a:pt x="70104" y="618744"/>
                  </a:lnTo>
                  <a:lnTo>
                    <a:pt x="70104" y="641057"/>
                  </a:lnTo>
                  <a:lnTo>
                    <a:pt x="80772" y="647700"/>
                  </a:lnTo>
                  <a:lnTo>
                    <a:pt x="83792" y="619504"/>
                  </a:lnTo>
                  <a:close/>
                </a:path>
                <a:path w="715010" h="647700">
                  <a:moveTo>
                    <a:pt x="685230" y="87807"/>
                  </a:moveTo>
                  <a:lnTo>
                    <a:pt x="657246" y="85808"/>
                  </a:lnTo>
                  <a:lnTo>
                    <a:pt x="656844" y="91440"/>
                  </a:lnTo>
                  <a:lnTo>
                    <a:pt x="652272" y="120396"/>
                  </a:lnTo>
                  <a:lnTo>
                    <a:pt x="629412" y="204216"/>
                  </a:lnTo>
                  <a:lnTo>
                    <a:pt x="594360" y="283464"/>
                  </a:lnTo>
                  <a:lnTo>
                    <a:pt x="566928" y="330708"/>
                  </a:lnTo>
                  <a:lnTo>
                    <a:pt x="533400" y="376428"/>
                  </a:lnTo>
                  <a:lnTo>
                    <a:pt x="496824" y="419100"/>
                  </a:lnTo>
                  <a:lnTo>
                    <a:pt x="457200" y="457200"/>
                  </a:lnTo>
                  <a:lnTo>
                    <a:pt x="413004" y="490728"/>
                  </a:lnTo>
                  <a:lnTo>
                    <a:pt x="367284" y="519684"/>
                  </a:lnTo>
                  <a:lnTo>
                    <a:pt x="316992" y="545592"/>
                  </a:lnTo>
                  <a:lnTo>
                    <a:pt x="265176" y="565404"/>
                  </a:lnTo>
                  <a:lnTo>
                    <a:pt x="182880" y="585216"/>
                  </a:lnTo>
                  <a:lnTo>
                    <a:pt x="97536" y="591312"/>
                  </a:lnTo>
                  <a:lnTo>
                    <a:pt x="86880" y="590685"/>
                  </a:lnTo>
                  <a:lnTo>
                    <a:pt x="83792" y="619504"/>
                  </a:lnTo>
                  <a:lnTo>
                    <a:pt x="158496" y="617220"/>
                  </a:lnTo>
                  <a:lnTo>
                    <a:pt x="246888" y="600456"/>
                  </a:lnTo>
                  <a:lnTo>
                    <a:pt x="301752" y="582168"/>
                  </a:lnTo>
                  <a:lnTo>
                    <a:pt x="406908" y="530352"/>
                  </a:lnTo>
                  <a:lnTo>
                    <a:pt x="429768" y="513588"/>
                  </a:lnTo>
                  <a:lnTo>
                    <a:pt x="454152" y="496824"/>
                  </a:lnTo>
                  <a:lnTo>
                    <a:pt x="496824" y="458724"/>
                  </a:lnTo>
                  <a:lnTo>
                    <a:pt x="537972" y="416052"/>
                  </a:lnTo>
                  <a:lnTo>
                    <a:pt x="574548" y="370332"/>
                  </a:lnTo>
                  <a:lnTo>
                    <a:pt x="606552" y="321564"/>
                  </a:lnTo>
                  <a:lnTo>
                    <a:pt x="633984" y="268224"/>
                  </a:lnTo>
                  <a:lnTo>
                    <a:pt x="655320" y="213360"/>
                  </a:lnTo>
                  <a:lnTo>
                    <a:pt x="673608" y="155448"/>
                  </a:lnTo>
                  <a:lnTo>
                    <a:pt x="679704" y="124968"/>
                  </a:lnTo>
                  <a:lnTo>
                    <a:pt x="685230" y="87807"/>
                  </a:lnTo>
                  <a:close/>
                </a:path>
                <a:path w="715010" h="647700">
                  <a:moveTo>
                    <a:pt x="714756" y="89916"/>
                  </a:moveTo>
                  <a:lnTo>
                    <a:pt x="678180" y="0"/>
                  </a:lnTo>
                  <a:lnTo>
                    <a:pt x="629412" y="83820"/>
                  </a:lnTo>
                  <a:lnTo>
                    <a:pt x="657246" y="85808"/>
                  </a:lnTo>
                  <a:lnTo>
                    <a:pt x="658368" y="70104"/>
                  </a:lnTo>
                  <a:lnTo>
                    <a:pt x="687324" y="73152"/>
                  </a:lnTo>
                  <a:lnTo>
                    <a:pt x="687324" y="87956"/>
                  </a:lnTo>
                  <a:lnTo>
                    <a:pt x="714756" y="89916"/>
                  </a:lnTo>
                  <a:close/>
                </a:path>
                <a:path w="715010" h="647700">
                  <a:moveTo>
                    <a:pt x="687324" y="73152"/>
                  </a:moveTo>
                  <a:lnTo>
                    <a:pt x="658368" y="70104"/>
                  </a:lnTo>
                  <a:lnTo>
                    <a:pt x="657246" y="85808"/>
                  </a:lnTo>
                  <a:lnTo>
                    <a:pt x="685230" y="87807"/>
                  </a:lnTo>
                  <a:lnTo>
                    <a:pt x="687324" y="73152"/>
                  </a:lnTo>
                  <a:close/>
                </a:path>
                <a:path w="715010" h="647700">
                  <a:moveTo>
                    <a:pt x="687324" y="87956"/>
                  </a:moveTo>
                  <a:lnTo>
                    <a:pt x="687324" y="73152"/>
                  </a:lnTo>
                  <a:lnTo>
                    <a:pt x="685230" y="87807"/>
                  </a:lnTo>
                  <a:lnTo>
                    <a:pt x="687324" y="87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8591" y="5740907"/>
              <a:ext cx="1834895" cy="11428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98591" y="5702808"/>
              <a:ext cx="1835150" cy="114300"/>
            </a:xfrm>
            <a:custGeom>
              <a:avLst/>
              <a:gdLst/>
              <a:ahLst/>
              <a:cxnLst/>
              <a:rect l="l" t="t" r="r" b="b"/>
              <a:pathLst>
                <a:path w="1835150" h="114300">
                  <a:moveTo>
                    <a:pt x="114300" y="38100"/>
                  </a:moveTo>
                  <a:lnTo>
                    <a:pt x="114300" y="0"/>
                  </a:lnTo>
                  <a:lnTo>
                    <a:pt x="0" y="56388"/>
                  </a:lnTo>
                  <a:lnTo>
                    <a:pt x="96012" y="105034"/>
                  </a:lnTo>
                  <a:lnTo>
                    <a:pt x="96012" y="38100"/>
                  </a:lnTo>
                  <a:lnTo>
                    <a:pt x="114300" y="38100"/>
                  </a:lnTo>
                  <a:close/>
                </a:path>
                <a:path w="1835150" h="114300">
                  <a:moveTo>
                    <a:pt x="1740408" y="76200"/>
                  </a:moveTo>
                  <a:lnTo>
                    <a:pt x="1740408" y="38100"/>
                  </a:lnTo>
                  <a:lnTo>
                    <a:pt x="96012" y="38100"/>
                  </a:lnTo>
                  <a:lnTo>
                    <a:pt x="96012" y="76200"/>
                  </a:lnTo>
                  <a:lnTo>
                    <a:pt x="1740408" y="76200"/>
                  </a:lnTo>
                  <a:close/>
                </a:path>
                <a:path w="1835150" h="114300">
                  <a:moveTo>
                    <a:pt x="114300" y="114300"/>
                  </a:moveTo>
                  <a:lnTo>
                    <a:pt x="114300" y="76200"/>
                  </a:lnTo>
                  <a:lnTo>
                    <a:pt x="96012" y="76200"/>
                  </a:lnTo>
                  <a:lnTo>
                    <a:pt x="96012" y="105034"/>
                  </a:lnTo>
                  <a:lnTo>
                    <a:pt x="114300" y="114300"/>
                  </a:lnTo>
                  <a:close/>
                </a:path>
                <a:path w="1835150" h="114300">
                  <a:moveTo>
                    <a:pt x="1834896" y="56388"/>
                  </a:moveTo>
                  <a:lnTo>
                    <a:pt x="1720596" y="0"/>
                  </a:lnTo>
                  <a:lnTo>
                    <a:pt x="1720596" y="38100"/>
                  </a:lnTo>
                  <a:lnTo>
                    <a:pt x="1740408" y="38100"/>
                  </a:lnTo>
                  <a:lnTo>
                    <a:pt x="1740408" y="104261"/>
                  </a:lnTo>
                  <a:lnTo>
                    <a:pt x="1834896" y="56388"/>
                  </a:lnTo>
                  <a:close/>
                </a:path>
                <a:path w="1835150" h="114300">
                  <a:moveTo>
                    <a:pt x="1740408" y="104261"/>
                  </a:moveTo>
                  <a:lnTo>
                    <a:pt x="1740408" y="76200"/>
                  </a:lnTo>
                  <a:lnTo>
                    <a:pt x="1720596" y="76200"/>
                  </a:lnTo>
                  <a:lnTo>
                    <a:pt x="1720596" y="114300"/>
                  </a:lnTo>
                  <a:lnTo>
                    <a:pt x="1740408" y="1042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86371" y="5326379"/>
              <a:ext cx="619125" cy="0"/>
            </a:xfrm>
            <a:custGeom>
              <a:avLst/>
              <a:gdLst/>
              <a:ahLst/>
              <a:cxnLst/>
              <a:rect l="l" t="t" r="r" b="b"/>
              <a:pathLst>
                <a:path w="619125">
                  <a:moveTo>
                    <a:pt x="0" y="0"/>
                  </a:moveTo>
                  <a:lnTo>
                    <a:pt x="618743" y="0"/>
                  </a:lnTo>
                </a:path>
              </a:pathLst>
            </a:custGeom>
            <a:ln w="38099">
              <a:solidFill>
                <a:srgbClr val="CC3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243" y="4678679"/>
              <a:ext cx="38099" cy="1981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05955" y="4652771"/>
              <a:ext cx="0" cy="198120"/>
            </a:xfrm>
            <a:custGeom>
              <a:avLst/>
              <a:gdLst/>
              <a:ahLst/>
              <a:cxnLst/>
              <a:rect l="l" t="t" r="r" b="b"/>
              <a:pathLst>
                <a:path h="198120">
                  <a:moveTo>
                    <a:pt x="0" y="19811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CC3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990333" y="3402582"/>
            <a:ext cx="627380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735" algn="ctr">
              <a:lnSpc>
                <a:spcPts val="1435"/>
              </a:lnSpc>
              <a:spcBef>
                <a:spcPts val="100"/>
              </a:spcBef>
            </a:pPr>
            <a:r>
              <a:rPr sz="1200" b="1" spc="-25">
                <a:latin typeface="Arial"/>
                <a:cs typeface="Arial"/>
              </a:rPr>
              <a:t>DMZ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35"/>
              </a:lnSpc>
            </a:pPr>
            <a:r>
              <a:rPr sz="1200" b="1" spc="-10">
                <a:latin typeface="Arial"/>
                <a:cs typeface="Arial"/>
              </a:rPr>
              <a:t>Network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36</a:t>
            </a:fld>
            <a:endParaRPr spc="-25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rPr spc="-10"/>
              <a:t>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37</a:t>
            </a:fld>
            <a:endParaRPr spc="-25"/>
          </a:p>
        </p:txBody>
      </p:sp>
      <p:sp>
        <p:nvSpPr>
          <p:cNvPr id="3" name="object 3"/>
          <p:cNvSpPr txBox="1"/>
          <p:nvPr/>
        </p:nvSpPr>
        <p:spPr>
          <a:xfrm>
            <a:off x="1182109" y="1984879"/>
            <a:ext cx="7449184" cy="316928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400" b="1">
                <a:latin typeface="Arial"/>
                <a:cs typeface="Arial"/>
              </a:rPr>
              <a:t>This</a:t>
            </a:r>
            <a:r>
              <a:rPr sz="2400" b="1" spc="-60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lesson</a:t>
            </a:r>
            <a:r>
              <a:rPr sz="2400" b="1" spc="-50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covered</a:t>
            </a:r>
            <a:r>
              <a:rPr sz="2400" b="1" spc="-50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the</a:t>
            </a:r>
            <a:r>
              <a:rPr sz="2400" b="1" spc="-50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following</a:t>
            </a:r>
            <a:r>
              <a:rPr sz="2400" b="1" spc="-50">
                <a:latin typeface="Arial"/>
                <a:cs typeface="Arial"/>
              </a:rPr>
              <a:t> </a:t>
            </a:r>
            <a:r>
              <a:rPr sz="2400" b="1">
                <a:latin typeface="Arial"/>
                <a:cs typeface="Arial"/>
              </a:rPr>
              <a:t>main</a:t>
            </a:r>
            <a:r>
              <a:rPr sz="2400" b="1" spc="-70">
                <a:latin typeface="Arial"/>
                <a:cs typeface="Arial"/>
              </a:rPr>
              <a:t> </a:t>
            </a:r>
            <a:r>
              <a:rPr sz="2400" b="1" spc="-10">
                <a:latin typeface="Arial"/>
                <a:cs typeface="Arial"/>
              </a:rPr>
              <a:t>topics:</a:t>
            </a:r>
            <a:endParaRPr sz="2400">
              <a:latin typeface="Arial"/>
              <a:cs typeface="Arial"/>
            </a:endParaRPr>
          </a:p>
          <a:p>
            <a:pPr marL="354965" indent="-227965">
              <a:lnSpc>
                <a:spcPct val="100000"/>
              </a:lnSpc>
              <a:spcBef>
                <a:spcPts val="750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The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function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operation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hub,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switch,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router</a:t>
            </a:r>
            <a:endParaRPr sz="2000">
              <a:latin typeface="Arial"/>
              <a:cs typeface="Arial"/>
            </a:endParaRPr>
          </a:p>
          <a:p>
            <a:pPr marL="354965" marR="274955" indent="-227965">
              <a:lnSpc>
                <a:spcPts val="2280"/>
              </a:lnSpc>
              <a:spcBef>
                <a:spcPts val="880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The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function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operation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2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switching,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Layer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 spc="-50">
                <a:latin typeface="Arial"/>
                <a:cs typeface="Arial"/>
              </a:rPr>
              <a:t>3 </a:t>
            </a:r>
            <a:r>
              <a:rPr sz="2000" b="1">
                <a:latin typeface="Arial"/>
                <a:cs typeface="Arial"/>
              </a:rPr>
              <a:t>switching,</a:t>
            </a:r>
            <a:r>
              <a:rPr sz="2000" b="1" spc="-6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routing</a:t>
            </a:r>
            <a:endParaRPr sz="2000">
              <a:latin typeface="Arial"/>
              <a:cs typeface="Arial"/>
            </a:endParaRPr>
          </a:p>
          <a:p>
            <a:pPr marL="354965" indent="-227965">
              <a:lnSpc>
                <a:spcPct val="100000"/>
              </a:lnSpc>
              <a:spcBef>
                <a:spcPts val="655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The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OSI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 spc="-2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  <a:p>
            <a:pPr marL="354965" indent="-227965">
              <a:lnSpc>
                <a:spcPct val="100000"/>
              </a:lnSpc>
              <a:spcBef>
                <a:spcPts val="705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Functionality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LAN,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MAN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WAN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networks</a:t>
            </a:r>
            <a:endParaRPr sz="2000">
              <a:latin typeface="Arial"/>
              <a:cs typeface="Arial"/>
            </a:endParaRPr>
          </a:p>
          <a:p>
            <a:pPr marL="354965" indent="-227965">
              <a:lnSpc>
                <a:spcPct val="100000"/>
              </a:lnSpc>
              <a:spcBef>
                <a:spcPts val="720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Possible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media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types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for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LAN</a:t>
            </a:r>
            <a:r>
              <a:rPr sz="2000" b="1" spc="-2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4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WAN</a:t>
            </a:r>
            <a:r>
              <a:rPr sz="2000" b="1" spc="-1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connections</a:t>
            </a:r>
            <a:endParaRPr sz="2000">
              <a:latin typeface="Arial"/>
              <a:cs typeface="Arial"/>
            </a:endParaRPr>
          </a:p>
          <a:p>
            <a:pPr marL="354965" indent="-227965">
              <a:lnSpc>
                <a:spcPct val="100000"/>
              </a:lnSpc>
              <a:spcBef>
                <a:spcPts val="710"/>
              </a:spcBef>
              <a:buClr>
                <a:srgbClr val="2F6673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>
                <a:latin typeface="Arial"/>
                <a:cs typeface="Arial"/>
              </a:rPr>
              <a:t>The</a:t>
            </a:r>
            <a:r>
              <a:rPr sz="2000" b="1" spc="-5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function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definition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of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firewalls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and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gateways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93" y="7021068"/>
            <a:ext cx="9144000" cy="294640"/>
          </a:xfrm>
          <a:custGeom>
            <a:avLst/>
            <a:gdLst/>
            <a:ahLst/>
            <a:cxnLst/>
            <a:rect l="l" t="t" r="r" b="b"/>
            <a:pathLst>
              <a:path w="9144000" h="294640">
                <a:moveTo>
                  <a:pt x="0" y="0"/>
                </a:moveTo>
                <a:lnTo>
                  <a:pt x="0" y="294131"/>
                </a:lnTo>
                <a:lnTo>
                  <a:pt x="9144000" y="294131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82795" y="4258055"/>
            <a:ext cx="196850" cy="744220"/>
          </a:xfrm>
          <a:custGeom>
            <a:avLst/>
            <a:gdLst/>
            <a:ahLst/>
            <a:cxnLst/>
            <a:rect l="l" t="t" r="r" b="b"/>
            <a:pathLst>
              <a:path w="196850" h="744220">
                <a:moveTo>
                  <a:pt x="196595" y="743711"/>
                </a:moveTo>
                <a:lnTo>
                  <a:pt x="196595" y="0"/>
                </a:lnTo>
                <a:lnTo>
                  <a:pt x="0" y="0"/>
                </a:lnTo>
                <a:lnTo>
                  <a:pt x="0" y="743711"/>
                </a:lnTo>
                <a:lnTo>
                  <a:pt x="196595" y="743711"/>
                </a:lnTo>
                <a:close/>
              </a:path>
            </a:pathLst>
          </a:custGeom>
          <a:solidFill>
            <a:srgbClr val="B1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8844" y="4236720"/>
            <a:ext cx="570230" cy="786765"/>
          </a:xfrm>
          <a:custGeom>
            <a:avLst/>
            <a:gdLst/>
            <a:ahLst/>
            <a:cxnLst/>
            <a:rect l="l" t="t" r="r" b="b"/>
            <a:pathLst>
              <a:path w="570229" h="786764">
                <a:moveTo>
                  <a:pt x="569975" y="755903"/>
                </a:moveTo>
                <a:lnTo>
                  <a:pt x="569975" y="550163"/>
                </a:lnTo>
                <a:lnTo>
                  <a:pt x="554021" y="560855"/>
                </a:lnTo>
                <a:lnTo>
                  <a:pt x="521207" y="573976"/>
                </a:lnTo>
                <a:lnTo>
                  <a:pt x="473535" y="585096"/>
                </a:lnTo>
                <a:lnTo>
                  <a:pt x="413003" y="589787"/>
                </a:lnTo>
                <a:lnTo>
                  <a:pt x="361299" y="584576"/>
                </a:lnTo>
                <a:lnTo>
                  <a:pt x="316232" y="569740"/>
                </a:lnTo>
                <a:lnTo>
                  <a:pt x="278283" y="546480"/>
                </a:lnTo>
                <a:lnTo>
                  <a:pt x="247932" y="515996"/>
                </a:lnTo>
                <a:lnTo>
                  <a:pt x="225658" y="479486"/>
                </a:lnTo>
                <a:lnTo>
                  <a:pt x="211942" y="438152"/>
                </a:lnTo>
                <a:lnTo>
                  <a:pt x="207263" y="393191"/>
                </a:lnTo>
                <a:lnTo>
                  <a:pt x="212502" y="345352"/>
                </a:lnTo>
                <a:lnTo>
                  <a:pt x="227524" y="302898"/>
                </a:lnTo>
                <a:lnTo>
                  <a:pt x="251291" y="266548"/>
                </a:lnTo>
                <a:lnTo>
                  <a:pt x="282761" y="237024"/>
                </a:lnTo>
                <a:lnTo>
                  <a:pt x="320897" y="215043"/>
                </a:lnTo>
                <a:lnTo>
                  <a:pt x="364658" y="201327"/>
                </a:lnTo>
                <a:lnTo>
                  <a:pt x="413003" y="196595"/>
                </a:lnTo>
                <a:lnTo>
                  <a:pt x="474821" y="201287"/>
                </a:lnTo>
                <a:lnTo>
                  <a:pt x="524636" y="212407"/>
                </a:lnTo>
                <a:lnTo>
                  <a:pt x="557879" y="225528"/>
                </a:lnTo>
                <a:lnTo>
                  <a:pt x="569975" y="236219"/>
                </a:lnTo>
                <a:lnTo>
                  <a:pt x="569975" y="30479"/>
                </a:lnTo>
                <a:lnTo>
                  <a:pt x="548092" y="25717"/>
                </a:lnTo>
                <a:lnTo>
                  <a:pt x="512635" y="15239"/>
                </a:lnTo>
                <a:lnTo>
                  <a:pt x="464319" y="4762"/>
                </a:lnTo>
                <a:lnTo>
                  <a:pt x="403859" y="0"/>
                </a:lnTo>
                <a:lnTo>
                  <a:pt x="354327" y="2525"/>
                </a:lnTo>
                <a:lnTo>
                  <a:pt x="307110" y="9943"/>
                </a:lnTo>
                <a:lnTo>
                  <a:pt x="262426" y="22013"/>
                </a:lnTo>
                <a:lnTo>
                  <a:pt x="220491" y="38495"/>
                </a:lnTo>
                <a:lnTo>
                  <a:pt x="181522" y="59149"/>
                </a:lnTo>
                <a:lnTo>
                  <a:pt x="145735" y="83735"/>
                </a:lnTo>
                <a:lnTo>
                  <a:pt x="113347" y="112013"/>
                </a:lnTo>
                <a:lnTo>
                  <a:pt x="84575" y="143744"/>
                </a:lnTo>
                <a:lnTo>
                  <a:pt x="59635" y="178687"/>
                </a:lnTo>
                <a:lnTo>
                  <a:pt x="38744" y="216603"/>
                </a:lnTo>
                <a:lnTo>
                  <a:pt x="22118" y="257251"/>
                </a:lnTo>
                <a:lnTo>
                  <a:pt x="9974" y="300392"/>
                </a:lnTo>
                <a:lnTo>
                  <a:pt x="2529" y="345785"/>
                </a:lnTo>
                <a:lnTo>
                  <a:pt x="0" y="393191"/>
                </a:lnTo>
                <a:lnTo>
                  <a:pt x="2811" y="444258"/>
                </a:lnTo>
                <a:lnTo>
                  <a:pt x="11014" y="492229"/>
                </a:lnTo>
                <a:lnTo>
                  <a:pt x="24262" y="536995"/>
                </a:lnTo>
                <a:lnTo>
                  <a:pt x="42209" y="578444"/>
                </a:lnTo>
                <a:lnTo>
                  <a:pt x="64508" y="616468"/>
                </a:lnTo>
                <a:lnTo>
                  <a:pt x="90813" y="650956"/>
                </a:lnTo>
                <a:lnTo>
                  <a:pt x="120776" y="681799"/>
                </a:lnTo>
                <a:lnTo>
                  <a:pt x="154052" y="708886"/>
                </a:lnTo>
                <a:lnTo>
                  <a:pt x="190294" y="732108"/>
                </a:lnTo>
                <a:lnTo>
                  <a:pt x="229155" y="751354"/>
                </a:lnTo>
                <a:lnTo>
                  <a:pt x="270288" y="766514"/>
                </a:lnTo>
                <a:lnTo>
                  <a:pt x="313348" y="777479"/>
                </a:lnTo>
                <a:lnTo>
                  <a:pt x="357987" y="784139"/>
                </a:lnTo>
                <a:lnTo>
                  <a:pt x="403859" y="786383"/>
                </a:lnTo>
                <a:lnTo>
                  <a:pt x="459819" y="783121"/>
                </a:lnTo>
                <a:lnTo>
                  <a:pt x="508634" y="775144"/>
                </a:lnTo>
                <a:lnTo>
                  <a:pt x="546592" y="765167"/>
                </a:lnTo>
                <a:lnTo>
                  <a:pt x="569975" y="755903"/>
                </a:lnTo>
                <a:close/>
              </a:path>
            </a:pathLst>
          </a:custGeom>
          <a:solidFill>
            <a:srgbClr val="B1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9835" y="4236720"/>
            <a:ext cx="568960" cy="786765"/>
          </a:xfrm>
          <a:custGeom>
            <a:avLst/>
            <a:gdLst/>
            <a:ahLst/>
            <a:cxnLst/>
            <a:rect l="l" t="t" r="r" b="b"/>
            <a:pathLst>
              <a:path w="568960" h="786764">
                <a:moveTo>
                  <a:pt x="568451" y="755903"/>
                </a:moveTo>
                <a:lnTo>
                  <a:pt x="568451" y="550163"/>
                </a:lnTo>
                <a:lnTo>
                  <a:pt x="552497" y="560855"/>
                </a:lnTo>
                <a:lnTo>
                  <a:pt x="519683" y="573976"/>
                </a:lnTo>
                <a:lnTo>
                  <a:pt x="472011" y="585096"/>
                </a:lnTo>
                <a:lnTo>
                  <a:pt x="411479" y="589787"/>
                </a:lnTo>
                <a:lnTo>
                  <a:pt x="359775" y="584576"/>
                </a:lnTo>
                <a:lnTo>
                  <a:pt x="314708" y="569740"/>
                </a:lnTo>
                <a:lnTo>
                  <a:pt x="276759" y="546480"/>
                </a:lnTo>
                <a:lnTo>
                  <a:pt x="246408" y="515996"/>
                </a:lnTo>
                <a:lnTo>
                  <a:pt x="224134" y="479486"/>
                </a:lnTo>
                <a:lnTo>
                  <a:pt x="210418" y="438152"/>
                </a:lnTo>
                <a:lnTo>
                  <a:pt x="205739" y="393191"/>
                </a:lnTo>
                <a:lnTo>
                  <a:pt x="210418" y="345352"/>
                </a:lnTo>
                <a:lnTo>
                  <a:pt x="224134" y="302898"/>
                </a:lnTo>
                <a:lnTo>
                  <a:pt x="246408" y="266548"/>
                </a:lnTo>
                <a:lnTo>
                  <a:pt x="276759" y="237024"/>
                </a:lnTo>
                <a:lnTo>
                  <a:pt x="314708" y="215043"/>
                </a:lnTo>
                <a:lnTo>
                  <a:pt x="359775" y="201327"/>
                </a:lnTo>
                <a:lnTo>
                  <a:pt x="411479" y="196595"/>
                </a:lnTo>
                <a:lnTo>
                  <a:pt x="472011" y="201287"/>
                </a:lnTo>
                <a:lnTo>
                  <a:pt x="519683" y="212407"/>
                </a:lnTo>
                <a:lnTo>
                  <a:pt x="552497" y="225528"/>
                </a:lnTo>
                <a:lnTo>
                  <a:pt x="568451" y="236219"/>
                </a:lnTo>
                <a:lnTo>
                  <a:pt x="568451" y="30479"/>
                </a:lnTo>
                <a:lnTo>
                  <a:pt x="545544" y="25717"/>
                </a:lnTo>
                <a:lnTo>
                  <a:pt x="506348" y="15239"/>
                </a:lnTo>
                <a:lnTo>
                  <a:pt x="454009" y="4762"/>
                </a:lnTo>
                <a:lnTo>
                  <a:pt x="391667" y="0"/>
                </a:lnTo>
                <a:lnTo>
                  <a:pt x="344284" y="2525"/>
                </a:lnTo>
                <a:lnTo>
                  <a:pt x="298952" y="9943"/>
                </a:lnTo>
                <a:lnTo>
                  <a:pt x="255907" y="22013"/>
                </a:lnTo>
                <a:lnTo>
                  <a:pt x="215381" y="38495"/>
                </a:lnTo>
                <a:lnTo>
                  <a:pt x="177608" y="59149"/>
                </a:lnTo>
                <a:lnTo>
                  <a:pt x="142820" y="83735"/>
                </a:lnTo>
                <a:lnTo>
                  <a:pt x="111251" y="112013"/>
                </a:lnTo>
                <a:lnTo>
                  <a:pt x="83135" y="143744"/>
                </a:lnTo>
                <a:lnTo>
                  <a:pt x="58705" y="178687"/>
                </a:lnTo>
                <a:lnTo>
                  <a:pt x="38193" y="216603"/>
                </a:lnTo>
                <a:lnTo>
                  <a:pt x="21833" y="257251"/>
                </a:lnTo>
                <a:lnTo>
                  <a:pt x="9859" y="300392"/>
                </a:lnTo>
                <a:lnTo>
                  <a:pt x="2503" y="345785"/>
                </a:lnTo>
                <a:lnTo>
                  <a:pt x="0" y="393191"/>
                </a:lnTo>
                <a:lnTo>
                  <a:pt x="2785" y="444258"/>
                </a:lnTo>
                <a:lnTo>
                  <a:pt x="10899" y="492229"/>
                </a:lnTo>
                <a:lnTo>
                  <a:pt x="23978" y="536995"/>
                </a:lnTo>
                <a:lnTo>
                  <a:pt x="41658" y="578444"/>
                </a:lnTo>
                <a:lnTo>
                  <a:pt x="63578" y="616468"/>
                </a:lnTo>
                <a:lnTo>
                  <a:pt x="89373" y="650956"/>
                </a:lnTo>
                <a:lnTo>
                  <a:pt x="118681" y="681799"/>
                </a:lnTo>
                <a:lnTo>
                  <a:pt x="151138" y="708886"/>
                </a:lnTo>
                <a:lnTo>
                  <a:pt x="186380" y="732108"/>
                </a:lnTo>
                <a:lnTo>
                  <a:pt x="224045" y="751354"/>
                </a:lnTo>
                <a:lnTo>
                  <a:pt x="263770" y="766514"/>
                </a:lnTo>
                <a:lnTo>
                  <a:pt x="305190" y="777479"/>
                </a:lnTo>
                <a:lnTo>
                  <a:pt x="347944" y="784139"/>
                </a:lnTo>
                <a:lnTo>
                  <a:pt x="391667" y="786383"/>
                </a:lnTo>
                <a:lnTo>
                  <a:pt x="454009" y="783121"/>
                </a:lnTo>
                <a:lnTo>
                  <a:pt x="506348" y="775144"/>
                </a:lnTo>
                <a:lnTo>
                  <a:pt x="545544" y="765167"/>
                </a:lnTo>
                <a:lnTo>
                  <a:pt x="568451" y="755903"/>
                </a:lnTo>
                <a:close/>
              </a:path>
            </a:pathLst>
          </a:custGeom>
          <a:solidFill>
            <a:srgbClr val="B1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6084" y="4236720"/>
            <a:ext cx="780415" cy="786765"/>
          </a:xfrm>
          <a:custGeom>
            <a:avLst/>
            <a:gdLst/>
            <a:ahLst/>
            <a:cxnLst/>
            <a:rect l="l" t="t" r="r" b="b"/>
            <a:pathLst>
              <a:path w="780415" h="786764">
                <a:moveTo>
                  <a:pt x="780288" y="393192"/>
                </a:moveTo>
                <a:lnTo>
                  <a:pt x="777936" y="347475"/>
                </a:lnTo>
                <a:lnTo>
                  <a:pt x="770992" y="303271"/>
                </a:lnTo>
                <a:lnTo>
                  <a:pt x="759624" y="260880"/>
                </a:lnTo>
                <a:lnTo>
                  <a:pt x="743996" y="220602"/>
                </a:lnTo>
                <a:lnTo>
                  <a:pt x="724276" y="182736"/>
                </a:lnTo>
                <a:lnTo>
                  <a:pt x="700631" y="147583"/>
                </a:lnTo>
                <a:lnTo>
                  <a:pt x="673227" y="115443"/>
                </a:lnTo>
                <a:lnTo>
                  <a:pt x="642230" y="86614"/>
                </a:lnTo>
                <a:lnTo>
                  <a:pt x="607808" y="61398"/>
                </a:lnTo>
                <a:lnTo>
                  <a:pt x="570127" y="40094"/>
                </a:lnTo>
                <a:lnTo>
                  <a:pt x="529353" y="23003"/>
                </a:lnTo>
                <a:lnTo>
                  <a:pt x="485653" y="10423"/>
                </a:lnTo>
                <a:lnTo>
                  <a:pt x="439195" y="2655"/>
                </a:lnTo>
                <a:lnTo>
                  <a:pt x="390144" y="0"/>
                </a:lnTo>
                <a:lnTo>
                  <a:pt x="341092" y="2655"/>
                </a:lnTo>
                <a:lnTo>
                  <a:pt x="294634" y="10423"/>
                </a:lnTo>
                <a:lnTo>
                  <a:pt x="250934" y="23003"/>
                </a:lnTo>
                <a:lnTo>
                  <a:pt x="210160" y="40094"/>
                </a:lnTo>
                <a:lnTo>
                  <a:pt x="172479" y="61398"/>
                </a:lnTo>
                <a:lnTo>
                  <a:pt x="138057" y="86614"/>
                </a:lnTo>
                <a:lnTo>
                  <a:pt x="107061" y="115443"/>
                </a:lnTo>
                <a:lnTo>
                  <a:pt x="79656" y="147583"/>
                </a:lnTo>
                <a:lnTo>
                  <a:pt x="56011" y="182736"/>
                </a:lnTo>
                <a:lnTo>
                  <a:pt x="36291" y="220602"/>
                </a:lnTo>
                <a:lnTo>
                  <a:pt x="20663" y="260880"/>
                </a:lnTo>
                <a:lnTo>
                  <a:pt x="9295" y="303271"/>
                </a:lnTo>
                <a:lnTo>
                  <a:pt x="2351" y="347475"/>
                </a:lnTo>
                <a:lnTo>
                  <a:pt x="0" y="393192"/>
                </a:lnTo>
                <a:lnTo>
                  <a:pt x="2351" y="438908"/>
                </a:lnTo>
                <a:lnTo>
                  <a:pt x="9295" y="483112"/>
                </a:lnTo>
                <a:lnTo>
                  <a:pt x="20663" y="525503"/>
                </a:lnTo>
                <a:lnTo>
                  <a:pt x="36291" y="565781"/>
                </a:lnTo>
                <a:lnTo>
                  <a:pt x="56011" y="603647"/>
                </a:lnTo>
                <a:lnTo>
                  <a:pt x="79656" y="638800"/>
                </a:lnTo>
                <a:lnTo>
                  <a:pt x="107061" y="670941"/>
                </a:lnTo>
                <a:lnTo>
                  <a:pt x="138057" y="699769"/>
                </a:lnTo>
                <a:lnTo>
                  <a:pt x="172479" y="724985"/>
                </a:lnTo>
                <a:lnTo>
                  <a:pt x="195072" y="737758"/>
                </a:lnTo>
                <a:lnTo>
                  <a:pt x="195072" y="393192"/>
                </a:lnTo>
                <a:lnTo>
                  <a:pt x="200199" y="348231"/>
                </a:lnTo>
                <a:lnTo>
                  <a:pt x="214817" y="306897"/>
                </a:lnTo>
                <a:lnTo>
                  <a:pt x="237779" y="270387"/>
                </a:lnTo>
                <a:lnTo>
                  <a:pt x="267939" y="239903"/>
                </a:lnTo>
                <a:lnTo>
                  <a:pt x="304151" y="216643"/>
                </a:lnTo>
                <a:lnTo>
                  <a:pt x="345268" y="201807"/>
                </a:lnTo>
                <a:lnTo>
                  <a:pt x="390144" y="196596"/>
                </a:lnTo>
                <a:lnTo>
                  <a:pt x="434539" y="201807"/>
                </a:lnTo>
                <a:lnTo>
                  <a:pt x="475470" y="216643"/>
                </a:lnTo>
                <a:lnTo>
                  <a:pt x="511708" y="239903"/>
                </a:lnTo>
                <a:lnTo>
                  <a:pt x="542028" y="270387"/>
                </a:lnTo>
                <a:lnTo>
                  <a:pt x="565204" y="306897"/>
                </a:lnTo>
                <a:lnTo>
                  <a:pt x="580008" y="348231"/>
                </a:lnTo>
                <a:lnTo>
                  <a:pt x="585216" y="393192"/>
                </a:lnTo>
                <a:lnTo>
                  <a:pt x="585216" y="737758"/>
                </a:lnTo>
                <a:lnTo>
                  <a:pt x="607808" y="724985"/>
                </a:lnTo>
                <a:lnTo>
                  <a:pt x="642230" y="699769"/>
                </a:lnTo>
                <a:lnTo>
                  <a:pt x="673227" y="670941"/>
                </a:lnTo>
                <a:lnTo>
                  <a:pt x="700631" y="638800"/>
                </a:lnTo>
                <a:lnTo>
                  <a:pt x="724276" y="603647"/>
                </a:lnTo>
                <a:lnTo>
                  <a:pt x="743996" y="565781"/>
                </a:lnTo>
                <a:lnTo>
                  <a:pt x="759624" y="525503"/>
                </a:lnTo>
                <a:lnTo>
                  <a:pt x="770992" y="483112"/>
                </a:lnTo>
                <a:lnTo>
                  <a:pt x="777936" y="438908"/>
                </a:lnTo>
                <a:lnTo>
                  <a:pt x="780288" y="393192"/>
                </a:lnTo>
                <a:close/>
              </a:path>
              <a:path w="780415" h="786764">
                <a:moveTo>
                  <a:pt x="585216" y="737758"/>
                </a:moveTo>
                <a:lnTo>
                  <a:pt x="585216" y="393192"/>
                </a:lnTo>
                <a:lnTo>
                  <a:pt x="580008" y="438152"/>
                </a:lnTo>
                <a:lnTo>
                  <a:pt x="565204" y="479486"/>
                </a:lnTo>
                <a:lnTo>
                  <a:pt x="542028" y="515996"/>
                </a:lnTo>
                <a:lnTo>
                  <a:pt x="511708" y="546480"/>
                </a:lnTo>
                <a:lnTo>
                  <a:pt x="475470" y="569740"/>
                </a:lnTo>
                <a:lnTo>
                  <a:pt x="434539" y="584576"/>
                </a:lnTo>
                <a:lnTo>
                  <a:pt x="390144" y="589788"/>
                </a:lnTo>
                <a:lnTo>
                  <a:pt x="345268" y="584576"/>
                </a:lnTo>
                <a:lnTo>
                  <a:pt x="304151" y="569740"/>
                </a:lnTo>
                <a:lnTo>
                  <a:pt x="267939" y="546480"/>
                </a:lnTo>
                <a:lnTo>
                  <a:pt x="237779" y="515996"/>
                </a:lnTo>
                <a:lnTo>
                  <a:pt x="214817" y="479486"/>
                </a:lnTo>
                <a:lnTo>
                  <a:pt x="200199" y="438152"/>
                </a:lnTo>
                <a:lnTo>
                  <a:pt x="195072" y="393192"/>
                </a:lnTo>
                <a:lnTo>
                  <a:pt x="195072" y="737758"/>
                </a:lnTo>
                <a:lnTo>
                  <a:pt x="250934" y="763380"/>
                </a:lnTo>
                <a:lnTo>
                  <a:pt x="294634" y="775960"/>
                </a:lnTo>
                <a:lnTo>
                  <a:pt x="341092" y="783728"/>
                </a:lnTo>
                <a:lnTo>
                  <a:pt x="390144" y="786384"/>
                </a:lnTo>
                <a:lnTo>
                  <a:pt x="439195" y="783728"/>
                </a:lnTo>
                <a:lnTo>
                  <a:pt x="485653" y="775960"/>
                </a:lnTo>
                <a:lnTo>
                  <a:pt x="529353" y="763380"/>
                </a:lnTo>
                <a:lnTo>
                  <a:pt x="570127" y="746289"/>
                </a:lnTo>
                <a:lnTo>
                  <a:pt x="585216" y="737758"/>
                </a:lnTo>
                <a:close/>
              </a:path>
            </a:pathLst>
          </a:custGeom>
          <a:solidFill>
            <a:srgbClr val="B1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3900" y="4236720"/>
            <a:ext cx="509270" cy="786765"/>
          </a:xfrm>
          <a:custGeom>
            <a:avLst/>
            <a:gdLst/>
            <a:ahLst/>
            <a:cxnLst/>
            <a:rect l="l" t="t" r="r" b="b"/>
            <a:pathLst>
              <a:path w="509270" h="786764">
                <a:moveTo>
                  <a:pt x="509015" y="530351"/>
                </a:moveTo>
                <a:lnTo>
                  <a:pt x="504817" y="486381"/>
                </a:lnTo>
                <a:lnTo>
                  <a:pt x="491687" y="443766"/>
                </a:lnTo>
                <a:lnTo>
                  <a:pt x="468820" y="403859"/>
                </a:lnTo>
                <a:lnTo>
                  <a:pt x="435412" y="368017"/>
                </a:lnTo>
                <a:lnTo>
                  <a:pt x="390659" y="337594"/>
                </a:lnTo>
                <a:lnTo>
                  <a:pt x="333755" y="313943"/>
                </a:lnTo>
                <a:lnTo>
                  <a:pt x="283463" y="295655"/>
                </a:lnTo>
                <a:lnTo>
                  <a:pt x="257675" y="287273"/>
                </a:lnTo>
                <a:lnTo>
                  <a:pt x="229171" y="275462"/>
                </a:lnTo>
                <a:lnTo>
                  <a:pt x="206097" y="256222"/>
                </a:lnTo>
                <a:lnTo>
                  <a:pt x="196595" y="225551"/>
                </a:lnTo>
                <a:lnTo>
                  <a:pt x="203787" y="200429"/>
                </a:lnTo>
                <a:lnTo>
                  <a:pt x="225551" y="182308"/>
                </a:lnTo>
                <a:lnTo>
                  <a:pt x="262175" y="171330"/>
                </a:lnTo>
                <a:lnTo>
                  <a:pt x="313943" y="167639"/>
                </a:lnTo>
                <a:lnTo>
                  <a:pt x="348805" y="167949"/>
                </a:lnTo>
                <a:lnTo>
                  <a:pt x="375665" y="170116"/>
                </a:lnTo>
                <a:lnTo>
                  <a:pt x="408241" y="175998"/>
                </a:lnTo>
                <a:lnTo>
                  <a:pt x="460247" y="187451"/>
                </a:lnTo>
                <a:lnTo>
                  <a:pt x="460247" y="30479"/>
                </a:lnTo>
                <a:lnTo>
                  <a:pt x="439769" y="25717"/>
                </a:lnTo>
                <a:lnTo>
                  <a:pt x="397001" y="15239"/>
                </a:lnTo>
                <a:lnTo>
                  <a:pt x="339375" y="4762"/>
                </a:lnTo>
                <a:lnTo>
                  <a:pt x="274319" y="0"/>
                </a:lnTo>
                <a:lnTo>
                  <a:pt x="218352" y="3585"/>
                </a:lnTo>
                <a:lnTo>
                  <a:pt x="168405" y="14006"/>
                </a:lnTo>
                <a:lnTo>
                  <a:pt x="124629" y="30762"/>
                </a:lnTo>
                <a:lnTo>
                  <a:pt x="87175" y="53350"/>
                </a:lnTo>
                <a:lnTo>
                  <a:pt x="56193" y="81269"/>
                </a:lnTo>
                <a:lnTo>
                  <a:pt x="31834" y="114017"/>
                </a:lnTo>
                <a:lnTo>
                  <a:pt x="14249" y="151093"/>
                </a:lnTo>
                <a:lnTo>
                  <a:pt x="3587" y="191994"/>
                </a:lnTo>
                <a:lnTo>
                  <a:pt x="0" y="236219"/>
                </a:lnTo>
                <a:lnTo>
                  <a:pt x="5180" y="286942"/>
                </a:lnTo>
                <a:lnTo>
                  <a:pt x="19798" y="329988"/>
                </a:lnTo>
                <a:lnTo>
                  <a:pt x="42467" y="366262"/>
                </a:lnTo>
                <a:lnTo>
                  <a:pt x="71801" y="396670"/>
                </a:lnTo>
                <a:lnTo>
                  <a:pt x="106413" y="422121"/>
                </a:lnTo>
                <a:lnTo>
                  <a:pt x="144917" y="443519"/>
                </a:lnTo>
                <a:lnTo>
                  <a:pt x="185927" y="461771"/>
                </a:lnTo>
                <a:lnTo>
                  <a:pt x="198977" y="463438"/>
                </a:lnTo>
                <a:lnTo>
                  <a:pt x="209168" y="467105"/>
                </a:lnTo>
                <a:lnTo>
                  <a:pt x="217646" y="470773"/>
                </a:lnTo>
                <a:lnTo>
                  <a:pt x="225551" y="472439"/>
                </a:lnTo>
                <a:lnTo>
                  <a:pt x="259937" y="482869"/>
                </a:lnTo>
                <a:lnTo>
                  <a:pt x="288035" y="499871"/>
                </a:lnTo>
                <a:lnTo>
                  <a:pt x="306990" y="522589"/>
                </a:lnTo>
                <a:lnTo>
                  <a:pt x="313943" y="550163"/>
                </a:lnTo>
                <a:lnTo>
                  <a:pt x="306228" y="577595"/>
                </a:lnTo>
                <a:lnTo>
                  <a:pt x="281939" y="599312"/>
                </a:lnTo>
                <a:lnTo>
                  <a:pt x="239363" y="613600"/>
                </a:lnTo>
                <a:lnTo>
                  <a:pt x="176783" y="618743"/>
                </a:lnTo>
                <a:lnTo>
                  <a:pt x="118514" y="614219"/>
                </a:lnTo>
                <a:lnTo>
                  <a:pt x="66103" y="604265"/>
                </a:lnTo>
                <a:lnTo>
                  <a:pt x="24836" y="594312"/>
                </a:lnTo>
                <a:lnTo>
                  <a:pt x="0" y="589787"/>
                </a:lnTo>
                <a:lnTo>
                  <a:pt x="0" y="755903"/>
                </a:lnTo>
                <a:lnTo>
                  <a:pt x="20788" y="765167"/>
                </a:lnTo>
                <a:lnTo>
                  <a:pt x="65722" y="775144"/>
                </a:lnTo>
                <a:lnTo>
                  <a:pt x="129230" y="783121"/>
                </a:lnTo>
                <a:lnTo>
                  <a:pt x="205739" y="786383"/>
                </a:lnTo>
                <a:lnTo>
                  <a:pt x="247561" y="784276"/>
                </a:lnTo>
                <a:lnTo>
                  <a:pt x="289950" y="777752"/>
                </a:lnTo>
                <a:lnTo>
                  <a:pt x="331735" y="766509"/>
                </a:lnTo>
                <a:lnTo>
                  <a:pt x="371746" y="750246"/>
                </a:lnTo>
                <a:lnTo>
                  <a:pt x="408812" y="728662"/>
                </a:lnTo>
                <a:lnTo>
                  <a:pt x="441764" y="701454"/>
                </a:lnTo>
                <a:lnTo>
                  <a:pt x="469431" y="668321"/>
                </a:lnTo>
                <a:lnTo>
                  <a:pt x="490642" y="628960"/>
                </a:lnTo>
                <a:lnTo>
                  <a:pt x="504227" y="583071"/>
                </a:lnTo>
                <a:lnTo>
                  <a:pt x="509015" y="530351"/>
                </a:lnTo>
                <a:close/>
              </a:path>
            </a:pathLst>
          </a:custGeom>
          <a:solidFill>
            <a:srgbClr val="B1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8167" y="3352800"/>
            <a:ext cx="186055" cy="384175"/>
          </a:xfrm>
          <a:custGeom>
            <a:avLst/>
            <a:gdLst/>
            <a:ahLst/>
            <a:cxnLst/>
            <a:rect l="l" t="t" r="r" b="b"/>
            <a:pathLst>
              <a:path w="186055" h="384175">
                <a:moveTo>
                  <a:pt x="185927" y="295655"/>
                </a:moveTo>
                <a:lnTo>
                  <a:pt x="185927" y="99059"/>
                </a:lnTo>
                <a:lnTo>
                  <a:pt x="178974" y="58507"/>
                </a:lnTo>
                <a:lnTo>
                  <a:pt x="160019" y="27241"/>
                </a:lnTo>
                <a:lnTo>
                  <a:pt x="131921" y="7119"/>
                </a:lnTo>
                <a:lnTo>
                  <a:pt x="97535" y="0"/>
                </a:lnTo>
                <a:lnTo>
                  <a:pt x="57864" y="7119"/>
                </a:lnTo>
                <a:lnTo>
                  <a:pt x="27050" y="27241"/>
                </a:lnTo>
                <a:lnTo>
                  <a:pt x="7096" y="58507"/>
                </a:lnTo>
                <a:lnTo>
                  <a:pt x="0" y="99059"/>
                </a:lnTo>
                <a:lnTo>
                  <a:pt x="0" y="295655"/>
                </a:lnTo>
                <a:lnTo>
                  <a:pt x="7096" y="330041"/>
                </a:lnTo>
                <a:lnTo>
                  <a:pt x="27050" y="358139"/>
                </a:lnTo>
                <a:lnTo>
                  <a:pt x="57864" y="377094"/>
                </a:lnTo>
                <a:lnTo>
                  <a:pt x="97535" y="384047"/>
                </a:lnTo>
                <a:lnTo>
                  <a:pt x="131921" y="377094"/>
                </a:lnTo>
                <a:lnTo>
                  <a:pt x="160019" y="358139"/>
                </a:lnTo>
                <a:lnTo>
                  <a:pt x="178974" y="330041"/>
                </a:lnTo>
                <a:lnTo>
                  <a:pt x="185927" y="295655"/>
                </a:lnTo>
                <a:close/>
              </a:path>
            </a:pathLst>
          </a:custGeom>
          <a:solidFill>
            <a:srgbClr val="005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87851" y="3095244"/>
            <a:ext cx="186055" cy="641985"/>
          </a:xfrm>
          <a:custGeom>
            <a:avLst/>
            <a:gdLst/>
            <a:ahLst/>
            <a:cxnLst/>
            <a:rect l="l" t="t" r="r" b="b"/>
            <a:pathLst>
              <a:path w="186054" h="641985">
                <a:moveTo>
                  <a:pt x="185927" y="553211"/>
                </a:moveTo>
                <a:lnTo>
                  <a:pt x="185927" y="88391"/>
                </a:lnTo>
                <a:lnTo>
                  <a:pt x="177545" y="54006"/>
                </a:lnTo>
                <a:lnTo>
                  <a:pt x="155447" y="25907"/>
                </a:lnTo>
                <a:lnTo>
                  <a:pt x="124205" y="6953"/>
                </a:lnTo>
                <a:lnTo>
                  <a:pt x="88391" y="0"/>
                </a:lnTo>
                <a:lnTo>
                  <a:pt x="54006" y="6953"/>
                </a:lnTo>
                <a:lnTo>
                  <a:pt x="25907" y="25907"/>
                </a:lnTo>
                <a:lnTo>
                  <a:pt x="6953" y="54006"/>
                </a:lnTo>
                <a:lnTo>
                  <a:pt x="0" y="88391"/>
                </a:lnTo>
                <a:lnTo>
                  <a:pt x="0" y="553211"/>
                </a:lnTo>
                <a:lnTo>
                  <a:pt x="6953" y="587597"/>
                </a:lnTo>
                <a:lnTo>
                  <a:pt x="25907" y="615695"/>
                </a:lnTo>
                <a:lnTo>
                  <a:pt x="54006" y="634650"/>
                </a:lnTo>
                <a:lnTo>
                  <a:pt x="88391" y="641603"/>
                </a:lnTo>
                <a:lnTo>
                  <a:pt x="124205" y="634650"/>
                </a:lnTo>
                <a:lnTo>
                  <a:pt x="155447" y="615695"/>
                </a:lnTo>
                <a:lnTo>
                  <a:pt x="177545" y="587597"/>
                </a:lnTo>
                <a:lnTo>
                  <a:pt x="185927" y="553211"/>
                </a:lnTo>
                <a:close/>
              </a:path>
            </a:pathLst>
          </a:custGeom>
          <a:solidFill>
            <a:srgbClr val="005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6867" y="2743200"/>
            <a:ext cx="186055" cy="1179830"/>
          </a:xfrm>
          <a:custGeom>
            <a:avLst/>
            <a:gdLst/>
            <a:ahLst/>
            <a:cxnLst/>
            <a:rect l="l" t="t" r="r" b="b"/>
            <a:pathLst>
              <a:path w="186054" h="1179829">
                <a:moveTo>
                  <a:pt x="185927" y="1091183"/>
                </a:moveTo>
                <a:lnTo>
                  <a:pt x="185927" y="88391"/>
                </a:lnTo>
                <a:lnTo>
                  <a:pt x="178974" y="54006"/>
                </a:lnTo>
                <a:lnTo>
                  <a:pt x="160019" y="25907"/>
                </a:lnTo>
                <a:lnTo>
                  <a:pt x="131921" y="6953"/>
                </a:lnTo>
                <a:lnTo>
                  <a:pt x="97535" y="0"/>
                </a:lnTo>
                <a:lnTo>
                  <a:pt x="61721" y="6953"/>
                </a:lnTo>
                <a:lnTo>
                  <a:pt x="30479" y="25907"/>
                </a:lnTo>
                <a:lnTo>
                  <a:pt x="8381" y="54006"/>
                </a:lnTo>
                <a:lnTo>
                  <a:pt x="0" y="88391"/>
                </a:lnTo>
                <a:lnTo>
                  <a:pt x="0" y="1091183"/>
                </a:lnTo>
                <a:lnTo>
                  <a:pt x="8381" y="1125569"/>
                </a:lnTo>
                <a:lnTo>
                  <a:pt x="30479" y="1153667"/>
                </a:lnTo>
                <a:lnTo>
                  <a:pt x="61721" y="1172622"/>
                </a:lnTo>
                <a:lnTo>
                  <a:pt x="97535" y="1179575"/>
                </a:lnTo>
                <a:lnTo>
                  <a:pt x="131921" y="1172622"/>
                </a:lnTo>
                <a:lnTo>
                  <a:pt x="160019" y="1153667"/>
                </a:lnTo>
                <a:lnTo>
                  <a:pt x="178974" y="1125569"/>
                </a:lnTo>
                <a:lnTo>
                  <a:pt x="185927" y="1091183"/>
                </a:lnTo>
                <a:close/>
              </a:path>
            </a:pathLst>
          </a:custGeom>
          <a:solidFill>
            <a:srgbClr val="005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18076" y="3095244"/>
            <a:ext cx="184785" cy="641985"/>
          </a:xfrm>
          <a:custGeom>
            <a:avLst/>
            <a:gdLst/>
            <a:ahLst/>
            <a:cxnLst/>
            <a:rect l="l" t="t" r="r" b="b"/>
            <a:pathLst>
              <a:path w="184785" h="641985">
                <a:moveTo>
                  <a:pt x="184403" y="553211"/>
                </a:moveTo>
                <a:lnTo>
                  <a:pt x="184403" y="88391"/>
                </a:lnTo>
                <a:lnTo>
                  <a:pt x="177307" y="54006"/>
                </a:lnTo>
                <a:lnTo>
                  <a:pt x="157352" y="25907"/>
                </a:lnTo>
                <a:lnTo>
                  <a:pt x="126539" y="6953"/>
                </a:lnTo>
                <a:lnTo>
                  <a:pt x="86867" y="0"/>
                </a:lnTo>
                <a:lnTo>
                  <a:pt x="52720" y="6953"/>
                </a:lnTo>
                <a:lnTo>
                  <a:pt x="25145" y="25907"/>
                </a:lnTo>
                <a:lnTo>
                  <a:pt x="6715" y="54006"/>
                </a:lnTo>
                <a:lnTo>
                  <a:pt x="0" y="88391"/>
                </a:lnTo>
                <a:lnTo>
                  <a:pt x="0" y="553211"/>
                </a:lnTo>
                <a:lnTo>
                  <a:pt x="6715" y="587597"/>
                </a:lnTo>
                <a:lnTo>
                  <a:pt x="25145" y="615695"/>
                </a:lnTo>
                <a:lnTo>
                  <a:pt x="52720" y="634650"/>
                </a:lnTo>
                <a:lnTo>
                  <a:pt x="86867" y="641603"/>
                </a:lnTo>
                <a:lnTo>
                  <a:pt x="126539" y="634650"/>
                </a:lnTo>
                <a:lnTo>
                  <a:pt x="157352" y="615695"/>
                </a:lnTo>
                <a:lnTo>
                  <a:pt x="177307" y="587597"/>
                </a:lnTo>
                <a:lnTo>
                  <a:pt x="184403" y="553211"/>
                </a:lnTo>
                <a:close/>
              </a:path>
            </a:pathLst>
          </a:custGeom>
          <a:solidFill>
            <a:srgbClr val="005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4044" y="3352800"/>
            <a:ext cx="196850" cy="384175"/>
          </a:xfrm>
          <a:custGeom>
            <a:avLst/>
            <a:gdLst/>
            <a:ahLst/>
            <a:cxnLst/>
            <a:rect l="l" t="t" r="r" b="b"/>
            <a:pathLst>
              <a:path w="196850" h="384175">
                <a:moveTo>
                  <a:pt x="196595" y="295655"/>
                </a:moveTo>
                <a:lnTo>
                  <a:pt x="196595" y="99059"/>
                </a:lnTo>
                <a:lnTo>
                  <a:pt x="188213" y="58507"/>
                </a:lnTo>
                <a:lnTo>
                  <a:pt x="166115" y="27241"/>
                </a:lnTo>
                <a:lnTo>
                  <a:pt x="134873" y="7119"/>
                </a:lnTo>
                <a:lnTo>
                  <a:pt x="99059" y="0"/>
                </a:lnTo>
                <a:lnTo>
                  <a:pt x="63007" y="7119"/>
                </a:lnTo>
                <a:lnTo>
                  <a:pt x="31241" y="27241"/>
                </a:lnTo>
                <a:lnTo>
                  <a:pt x="8620" y="58507"/>
                </a:lnTo>
                <a:lnTo>
                  <a:pt x="0" y="99059"/>
                </a:lnTo>
                <a:lnTo>
                  <a:pt x="0" y="295655"/>
                </a:lnTo>
                <a:lnTo>
                  <a:pt x="8620" y="330041"/>
                </a:lnTo>
                <a:lnTo>
                  <a:pt x="31241" y="358139"/>
                </a:lnTo>
                <a:lnTo>
                  <a:pt x="63007" y="377094"/>
                </a:lnTo>
                <a:lnTo>
                  <a:pt x="99059" y="384047"/>
                </a:lnTo>
                <a:lnTo>
                  <a:pt x="134873" y="377094"/>
                </a:lnTo>
                <a:lnTo>
                  <a:pt x="166115" y="358139"/>
                </a:lnTo>
                <a:lnTo>
                  <a:pt x="188213" y="330041"/>
                </a:lnTo>
                <a:lnTo>
                  <a:pt x="196595" y="295655"/>
                </a:lnTo>
                <a:close/>
              </a:path>
            </a:pathLst>
          </a:custGeom>
          <a:solidFill>
            <a:srgbClr val="005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45251" y="3095244"/>
            <a:ext cx="187960" cy="641985"/>
          </a:xfrm>
          <a:custGeom>
            <a:avLst/>
            <a:gdLst/>
            <a:ahLst/>
            <a:cxnLst/>
            <a:rect l="l" t="t" r="r" b="b"/>
            <a:pathLst>
              <a:path w="187960" h="641985">
                <a:moveTo>
                  <a:pt x="187451" y="553211"/>
                </a:moveTo>
                <a:lnTo>
                  <a:pt x="187451" y="88391"/>
                </a:lnTo>
                <a:lnTo>
                  <a:pt x="180498" y="54006"/>
                </a:lnTo>
                <a:lnTo>
                  <a:pt x="161543" y="25907"/>
                </a:lnTo>
                <a:lnTo>
                  <a:pt x="133445" y="6953"/>
                </a:lnTo>
                <a:lnTo>
                  <a:pt x="99059" y="0"/>
                </a:lnTo>
                <a:lnTo>
                  <a:pt x="58507" y="6953"/>
                </a:lnTo>
                <a:lnTo>
                  <a:pt x="27241" y="25907"/>
                </a:lnTo>
                <a:lnTo>
                  <a:pt x="7119" y="54006"/>
                </a:lnTo>
                <a:lnTo>
                  <a:pt x="0" y="88391"/>
                </a:lnTo>
                <a:lnTo>
                  <a:pt x="0" y="553211"/>
                </a:lnTo>
                <a:lnTo>
                  <a:pt x="7119" y="587597"/>
                </a:lnTo>
                <a:lnTo>
                  <a:pt x="27241" y="615695"/>
                </a:lnTo>
                <a:lnTo>
                  <a:pt x="58507" y="634650"/>
                </a:lnTo>
                <a:lnTo>
                  <a:pt x="99059" y="641603"/>
                </a:lnTo>
                <a:lnTo>
                  <a:pt x="133445" y="634650"/>
                </a:lnTo>
                <a:lnTo>
                  <a:pt x="161543" y="615695"/>
                </a:lnTo>
                <a:lnTo>
                  <a:pt x="180498" y="587597"/>
                </a:lnTo>
                <a:lnTo>
                  <a:pt x="187451" y="553211"/>
                </a:lnTo>
                <a:close/>
              </a:path>
            </a:pathLst>
          </a:custGeom>
          <a:solidFill>
            <a:srgbClr val="005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64935" y="2743200"/>
            <a:ext cx="186055" cy="1179830"/>
          </a:xfrm>
          <a:custGeom>
            <a:avLst/>
            <a:gdLst/>
            <a:ahLst/>
            <a:cxnLst/>
            <a:rect l="l" t="t" r="r" b="b"/>
            <a:pathLst>
              <a:path w="186054" h="1179829">
                <a:moveTo>
                  <a:pt x="185927" y="1091183"/>
                </a:moveTo>
                <a:lnTo>
                  <a:pt x="185927" y="88391"/>
                </a:lnTo>
                <a:lnTo>
                  <a:pt x="179046" y="54006"/>
                </a:lnTo>
                <a:lnTo>
                  <a:pt x="159448" y="25907"/>
                </a:lnTo>
                <a:lnTo>
                  <a:pt x="128706" y="6953"/>
                </a:lnTo>
                <a:lnTo>
                  <a:pt x="88391" y="0"/>
                </a:lnTo>
                <a:lnTo>
                  <a:pt x="53363" y="6953"/>
                </a:lnTo>
                <a:lnTo>
                  <a:pt x="25336" y="25907"/>
                </a:lnTo>
                <a:lnTo>
                  <a:pt x="6738" y="54006"/>
                </a:lnTo>
                <a:lnTo>
                  <a:pt x="0" y="88391"/>
                </a:lnTo>
                <a:lnTo>
                  <a:pt x="0" y="1091183"/>
                </a:lnTo>
                <a:lnTo>
                  <a:pt x="6738" y="1125569"/>
                </a:lnTo>
                <a:lnTo>
                  <a:pt x="25336" y="1153667"/>
                </a:lnTo>
                <a:lnTo>
                  <a:pt x="53363" y="1172622"/>
                </a:lnTo>
                <a:lnTo>
                  <a:pt x="88391" y="1179575"/>
                </a:lnTo>
                <a:lnTo>
                  <a:pt x="128706" y="1172622"/>
                </a:lnTo>
                <a:lnTo>
                  <a:pt x="159448" y="1153667"/>
                </a:lnTo>
                <a:lnTo>
                  <a:pt x="179046" y="1125569"/>
                </a:lnTo>
                <a:lnTo>
                  <a:pt x="185927" y="1091183"/>
                </a:lnTo>
                <a:close/>
              </a:path>
            </a:pathLst>
          </a:custGeom>
          <a:solidFill>
            <a:srgbClr val="005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73951" y="3095244"/>
            <a:ext cx="187960" cy="641985"/>
          </a:xfrm>
          <a:custGeom>
            <a:avLst/>
            <a:gdLst/>
            <a:ahLst/>
            <a:cxnLst/>
            <a:rect l="l" t="t" r="r" b="b"/>
            <a:pathLst>
              <a:path w="187959" h="641985">
                <a:moveTo>
                  <a:pt x="187451" y="553211"/>
                </a:moveTo>
                <a:lnTo>
                  <a:pt x="187451" y="88391"/>
                </a:lnTo>
                <a:lnTo>
                  <a:pt x="180498" y="54006"/>
                </a:lnTo>
                <a:lnTo>
                  <a:pt x="161543" y="25907"/>
                </a:lnTo>
                <a:lnTo>
                  <a:pt x="133445" y="6953"/>
                </a:lnTo>
                <a:lnTo>
                  <a:pt x="99059" y="0"/>
                </a:lnTo>
                <a:lnTo>
                  <a:pt x="62364" y="6953"/>
                </a:lnTo>
                <a:lnTo>
                  <a:pt x="30670" y="25907"/>
                </a:lnTo>
                <a:lnTo>
                  <a:pt x="8405" y="54006"/>
                </a:lnTo>
                <a:lnTo>
                  <a:pt x="0" y="88391"/>
                </a:lnTo>
                <a:lnTo>
                  <a:pt x="0" y="553211"/>
                </a:lnTo>
                <a:lnTo>
                  <a:pt x="8405" y="587597"/>
                </a:lnTo>
                <a:lnTo>
                  <a:pt x="30670" y="615695"/>
                </a:lnTo>
                <a:lnTo>
                  <a:pt x="62364" y="634650"/>
                </a:lnTo>
                <a:lnTo>
                  <a:pt x="99059" y="641603"/>
                </a:lnTo>
                <a:lnTo>
                  <a:pt x="133445" y="634650"/>
                </a:lnTo>
                <a:lnTo>
                  <a:pt x="161543" y="615695"/>
                </a:lnTo>
                <a:lnTo>
                  <a:pt x="180498" y="587597"/>
                </a:lnTo>
                <a:lnTo>
                  <a:pt x="187451" y="553211"/>
                </a:lnTo>
                <a:close/>
              </a:path>
            </a:pathLst>
          </a:custGeom>
          <a:solidFill>
            <a:srgbClr val="005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93635" y="3352800"/>
            <a:ext cx="186055" cy="384175"/>
          </a:xfrm>
          <a:custGeom>
            <a:avLst/>
            <a:gdLst/>
            <a:ahLst/>
            <a:cxnLst/>
            <a:rect l="l" t="t" r="r" b="b"/>
            <a:pathLst>
              <a:path w="186054" h="384175">
                <a:moveTo>
                  <a:pt x="185927" y="295655"/>
                </a:moveTo>
                <a:lnTo>
                  <a:pt x="185927" y="99059"/>
                </a:lnTo>
                <a:lnTo>
                  <a:pt x="179046" y="58507"/>
                </a:lnTo>
                <a:lnTo>
                  <a:pt x="159448" y="27241"/>
                </a:lnTo>
                <a:lnTo>
                  <a:pt x="128706" y="7119"/>
                </a:lnTo>
                <a:lnTo>
                  <a:pt x="88391" y="0"/>
                </a:lnTo>
                <a:lnTo>
                  <a:pt x="53363" y="7119"/>
                </a:lnTo>
                <a:lnTo>
                  <a:pt x="25336" y="27241"/>
                </a:lnTo>
                <a:lnTo>
                  <a:pt x="6738" y="58507"/>
                </a:lnTo>
                <a:lnTo>
                  <a:pt x="0" y="99059"/>
                </a:lnTo>
                <a:lnTo>
                  <a:pt x="0" y="295655"/>
                </a:lnTo>
                <a:lnTo>
                  <a:pt x="6738" y="330041"/>
                </a:lnTo>
                <a:lnTo>
                  <a:pt x="25336" y="358139"/>
                </a:lnTo>
                <a:lnTo>
                  <a:pt x="53363" y="377094"/>
                </a:lnTo>
                <a:lnTo>
                  <a:pt x="88391" y="384047"/>
                </a:lnTo>
                <a:lnTo>
                  <a:pt x="128706" y="377094"/>
                </a:lnTo>
                <a:lnTo>
                  <a:pt x="159448" y="358139"/>
                </a:lnTo>
                <a:lnTo>
                  <a:pt x="179046" y="330041"/>
                </a:lnTo>
                <a:lnTo>
                  <a:pt x="185927" y="295655"/>
                </a:lnTo>
                <a:close/>
              </a:path>
            </a:pathLst>
          </a:custGeom>
          <a:solidFill>
            <a:srgbClr val="005F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38</a:t>
            </a:fld>
            <a:endParaRPr spc="-2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Types</a:t>
            </a:r>
            <a:r>
              <a:rPr spc="-35"/>
              <a:t> </a:t>
            </a:r>
            <a:r>
              <a:t>of</a:t>
            </a:r>
            <a:r>
              <a:rPr spc="-40"/>
              <a:t> </a:t>
            </a:r>
            <a:r>
              <a:rPr spc="-10"/>
              <a:t>Networks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5708" y="2279904"/>
            <a:ext cx="1463039" cy="9860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2759" y="2573526"/>
            <a:ext cx="31584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>
                <a:latin typeface="Arial"/>
                <a:cs typeface="Arial"/>
              </a:rPr>
              <a:t>Local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Area</a:t>
            </a:r>
            <a:r>
              <a:rPr sz="2000" b="1" spc="-2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 spc="-20">
                <a:latin typeface="Arial"/>
                <a:cs typeface="Arial"/>
              </a:rPr>
              <a:t>(LAN)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193" y="3367277"/>
            <a:ext cx="9144000" cy="43180"/>
            <a:chOff x="457193" y="3367277"/>
            <a:chExt cx="9144000" cy="43180"/>
          </a:xfrm>
        </p:grpSpPr>
        <p:sp>
          <p:nvSpPr>
            <p:cNvPr id="6" name="object 6"/>
            <p:cNvSpPr/>
            <p:nvPr/>
          </p:nvSpPr>
          <p:spPr>
            <a:xfrm>
              <a:off x="457193" y="3390899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93" y="3386327"/>
              <a:ext cx="9144000" cy="5080"/>
            </a:xfrm>
            <a:custGeom>
              <a:avLst/>
              <a:gdLst/>
              <a:ahLst/>
              <a:cxnLst/>
              <a:rect l="l" t="t" r="r" b="b"/>
              <a:pathLst>
                <a:path w="9144000" h="5079">
                  <a:moveTo>
                    <a:pt x="0" y="4571"/>
                  </a:moveTo>
                  <a:lnTo>
                    <a:pt x="205739" y="4571"/>
                  </a:lnTo>
                </a:path>
                <a:path w="9144000" h="5079">
                  <a:moveTo>
                    <a:pt x="8686805" y="0"/>
                  </a:moveTo>
                  <a:lnTo>
                    <a:pt x="914400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4184" y="3581400"/>
            <a:ext cx="2219440" cy="14020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30649" y="4182870"/>
            <a:ext cx="40728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>
                <a:latin typeface="Arial"/>
                <a:cs typeface="Arial"/>
              </a:rPr>
              <a:t>Metropolitan</a:t>
            </a:r>
            <a:r>
              <a:rPr sz="2000" b="1" spc="-6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Area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4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(MAN)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7193" y="5153405"/>
            <a:ext cx="9144000" cy="43180"/>
            <a:chOff x="457193" y="5153405"/>
            <a:chExt cx="9144000" cy="43180"/>
          </a:xfrm>
        </p:grpSpPr>
        <p:sp>
          <p:nvSpPr>
            <p:cNvPr id="11" name="object 11"/>
            <p:cNvSpPr/>
            <p:nvPr/>
          </p:nvSpPr>
          <p:spPr>
            <a:xfrm>
              <a:off x="457193" y="5177027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193" y="5172455"/>
              <a:ext cx="9144000" cy="5080"/>
            </a:xfrm>
            <a:custGeom>
              <a:avLst/>
              <a:gdLst/>
              <a:ahLst/>
              <a:cxnLst/>
              <a:rect l="l" t="t" r="r" b="b"/>
              <a:pathLst>
                <a:path w="9144000" h="5079">
                  <a:moveTo>
                    <a:pt x="0" y="4571"/>
                  </a:moveTo>
                  <a:lnTo>
                    <a:pt x="205739" y="4571"/>
                  </a:lnTo>
                </a:path>
                <a:path w="9144000" h="5079">
                  <a:moveTo>
                    <a:pt x="8686805" y="0"/>
                  </a:moveTo>
                  <a:lnTo>
                    <a:pt x="914400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44184" y="5672237"/>
            <a:ext cx="2535935" cy="74532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774951" y="5886701"/>
            <a:ext cx="31857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>
                <a:latin typeface="Arial"/>
                <a:cs typeface="Arial"/>
              </a:rPr>
              <a:t>Wide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Area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>
                <a:latin typeface="Arial"/>
                <a:cs typeface="Arial"/>
              </a:rPr>
              <a:t>Network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20">
                <a:latin typeface="Arial"/>
                <a:cs typeface="Arial"/>
              </a:rPr>
              <a:t>(WAN)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 dirty="0"/>
              <a:t>SMBUF-</a:t>
            </a:r>
            <a:fld id="{81D60167-4931-47E6-BA6A-407CBD079E47}" type="slidenum">
              <a:rPr spc="-25" dirty="0"/>
              <a:t>4</a:t>
            </a:fld>
            <a:endParaRPr spc="-2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74016E4-7CC9-C850-C5C7-97CB67148D11}"/>
                  </a:ext>
                </a:extLst>
              </p14:cNvPr>
              <p14:cNvContentPartPr/>
              <p14:nvPr/>
            </p14:nvContentPartPr>
            <p14:xfrm>
              <a:off x="461520" y="1858680"/>
              <a:ext cx="9630000" cy="5222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74016E4-7CC9-C850-C5C7-97CB67148D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160" y="1849320"/>
                <a:ext cx="9648720" cy="5240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WAN</a:t>
            </a:r>
            <a:r>
              <a:rPr spc="-70"/>
              <a:t> </a:t>
            </a:r>
            <a:r>
              <a:rPr spc="-10"/>
              <a:t>Technologies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75478" y="4220970"/>
            <a:ext cx="19996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>
                <a:latin typeface="Arial"/>
                <a:cs typeface="Arial"/>
              </a:rPr>
              <a:t>Circuit-switched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2494" y="6308849"/>
            <a:ext cx="2557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latin typeface="Arial"/>
                <a:cs typeface="Arial"/>
              </a:rPr>
              <a:t>Asynchronous</a:t>
            </a:r>
            <a:r>
              <a:rPr sz="1200" b="1" spc="-45">
                <a:latin typeface="Arial"/>
                <a:cs typeface="Arial"/>
              </a:rPr>
              <a:t> </a:t>
            </a:r>
            <a:r>
              <a:rPr sz="1200" b="1">
                <a:latin typeface="Arial"/>
                <a:cs typeface="Arial"/>
              </a:rPr>
              <a:t>serial.</a:t>
            </a:r>
            <a:r>
              <a:rPr sz="1200" b="1" spc="-45">
                <a:latin typeface="Arial"/>
                <a:cs typeface="Arial"/>
              </a:rPr>
              <a:t> </a:t>
            </a:r>
            <a:r>
              <a:rPr sz="1200" b="1">
                <a:latin typeface="Arial"/>
                <a:cs typeface="Arial"/>
              </a:rPr>
              <a:t>ISDN</a:t>
            </a:r>
            <a:r>
              <a:rPr sz="1200" b="1" spc="-45">
                <a:latin typeface="Arial"/>
                <a:cs typeface="Arial"/>
              </a:rPr>
              <a:t> </a:t>
            </a:r>
            <a:r>
              <a:rPr sz="1200" b="1">
                <a:latin typeface="Arial"/>
                <a:cs typeface="Arial"/>
              </a:rPr>
              <a:t>Layer</a:t>
            </a:r>
            <a:r>
              <a:rPr sz="1200" b="1" spc="-50">
                <a:latin typeface="Arial"/>
                <a:cs typeface="Arial"/>
              </a:rPr>
              <a:t> 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96411" y="4849057"/>
            <a:ext cx="4320540" cy="1598295"/>
            <a:chOff x="3296411" y="4849057"/>
            <a:chExt cx="4320540" cy="15982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6411" y="4849057"/>
              <a:ext cx="871727" cy="8200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0815" y="5829299"/>
              <a:ext cx="699516" cy="617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00" y="5227319"/>
              <a:ext cx="1514855" cy="10180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0903" y="5292851"/>
              <a:ext cx="1146048" cy="63703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324345" y="5520941"/>
            <a:ext cx="8007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95"/>
              </a:spcBef>
            </a:pPr>
            <a:r>
              <a:rPr sz="1000" b="1" spc="-10">
                <a:latin typeface="Arial"/>
                <a:cs typeface="Arial"/>
              </a:rPr>
              <a:t>TELEPHONE COMPANY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59757" y="5446013"/>
            <a:ext cx="2767965" cy="676275"/>
            <a:chOff x="4159757" y="5446013"/>
            <a:chExt cx="2767965" cy="67627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4151" y="5961887"/>
              <a:ext cx="844295" cy="1600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26051" y="5955791"/>
              <a:ext cx="844550" cy="120650"/>
            </a:xfrm>
            <a:custGeom>
              <a:avLst/>
              <a:gdLst/>
              <a:ahLst/>
              <a:cxnLst/>
              <a:rect l="l" t="t" r="r" b="b"/>
              <a:pathLst>
                <a:path w="844550" h="120650">
                  <a:moveTo>
                    <a:pt x="0" y="120395"/>
                  </a:moveTo>
                  <a:lnTo>
                    <a:pt x="443483" y="120395"/>
                  </a:lnTo>
                  <a:lnTo>
                    <a:pt x="345947" y="0"/>
                  </a:lnTo>
                  <a:lnTo>
                    <a:pt x="844295" y="0"/>
                  </a:lnTo>
                </a:path>
              </a:pathLst>
            </a:custGeom>
            <a:ln w="38099">
              <a:solidFill>
                <a:srgbClr val="CC3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6907" y="5472683"/>
              <a:ext cx="844295" cy="15849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8807" y="5465063"/>
              <a:ext cx="2729865" cy="234950"/>
            </a:xfrm>
            <a:custGeom>
              <a:avLst/>
              <a:gdLst/>
              <a:ahLst/>
              <a:cxnLst/>
              <a:rect l="l" t="t" r="r" b="b"/>
              <a:pathLst>
                <a:path w="2729865" h="234950">
                  <a:moveTo>
                    <a:pt x="0" y="0"/>
                  </a:moveTo>
                  <a:lnTo>
                    <a:pt x="443483" y="0"/>
                  </a:lnTo>
                  <a:lnTo>
                    <a:pt x="345947" y="121919"/>
                  </a:lnTo>
                  <a:lnTo>
                    <a:pt x="844295" y="121919"/>
                  </a:lnTo>
                </a:path>
                <a:path w="2729865" h="234950">
                  <a:moveTo>
                    <a:pt x="2253995" y="234695"/>
                  </a:moveTo>
                  <a:lnTo>
                    <a:pt x="2503931" y="234695"/>
                  </a:lnTo>
                  <a:lnTo>
                    <a:pt x="2449067" y="141731"/>
                  </a:lnTo>
                  <a:lnTo>
                    <a:pt x="2729483" y="141731"/>
                  </a:lnTo>
                </a:path>
              </a:pathLst>
            </a:custGeom>
            <a:ln w="38099">
              <a:solidFill>
                <a:srgbClr val="CC3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00089" y="2091943"/>
            <a:ext cx="14960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>
                <a:latin typeface="Arial"/>
                <a:cs typeface="Arial"/>
              </a:rPr>
              <a:t>Leased</a:t>
            </a:r>
            <a:r>
              <a:rPr sz="2000" b="1" spc="-20">
                <a:latin typeface="Arial"/>
                <a:cs typeface="Arial"/>
              </a:rPr>
              <a:t> Line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4201" y="2834130"/>
            <a:ext cx="1441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latin typeface="Arial"/>
                <a:cs typeface="Arial"/>
              </a:rPr>
              <a:t>Synchronous</a:t>
            </a:r>
            <a:r>
              <a:rPr sz="1200" b="1" spc="-55">
                <a:latin typeface="Arial"/>
                <a:cs typeface="Arial"/>
              </a:rPr>
              <a:t> </a:t>
            </a:r>
            <a:r>
              <a:rPr sz="1200" b="1" spc="-10">
                <a:latin typeface="Arial"/>
                <a:cs typeface="Arial"/>
              </a:rPr>
              <a:t>serial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46220" y="3014472"/>
            <a:ext cx="3203575" cy="751205"/>
            <a:chOff x="4046220" y="3014472"/>
            <a:chExt cx="3203575" cy="75120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6220" y="3101340"/>
              <a:ext cx="752855" cy="66418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56987" y="3014472"/>
              <a:ext cx="2392680" cy="6355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818887" y="3268979"/>
              <a:ext cx="1744980" cy="134620"/>
            </a:xfrm>
            <a:custGeom>
              <a:avLst/>
              <a:gdLst/>
              <a:ahLst/>
              <a:cxnLst/>
              <a:rect l="l" t="t" r="r" b="b"/>
              <a:pathLst>
                <a:path w="1744979" h="134620">
                  <a:moveTo>
                    <a:pt x="0" y="134111"/>
                  </a:moveTo>
                  <a:lnTo>
                    <a:pt x="918971" y="134111"/>
                  </a:lnTo>
                  <a:lnTo>
                    <a:pt x="716279" y="0"/>
                  </a:lnTo>
                  <a:lnTo>
                    <a:pt x="1744979" y="0"/>
                  </a:lnTo>
                </a:path>
              </a:pathLst>
            </a:custGeom>
            <a:ln w="38099">
              <a:solidFill>
                <a:srgbClr val="CC3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57193" y="3957065"/>
            <a:ext cx="9144000" cy="43180"/>
            <a:chOff x="457193" y="3957065"/>
            <a:chExt cx="9144000" cy="43180"/>
          </a:xfrm>
        </p:grpSpPr>
        <p:sp>
          <p:nvSpPr>
            <p:cNvPr id="23" name="object 23"/>
            <p:cNvSpPr/>
            <p:nvPr/>
          </p:nvSpPr>
          <p:spPr>
            <a:xfrm>
              <a:off x="457193" y="3980687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7193" y="3976115"/>
              <a:ext cx="9144000" cy="5080"/>
            </a:xfrm>
            <a:custGeom>
              <a:avLst/>
              <a:gdLst/>
              <a:ahLst/>
              <a:cxnLst/>
              <a:rect l="l" t="t" r="r" b="b"/>
              <a:pathLst>
                <a:path w="9144000" h="5079">
                  <a:moveTo>
                    <a:pt x="0" y="4571"/>
                  </a:moveTo>
                  <a:lnTo>
                    <a:pt x="205739" y="4571"/>
                  </a:lnTo>
                </a:path>
                <a:path w="9144000" h="5079">
                  <a:moveTo>
                    <a:pt x="8686805" y="0"/>
                  </a:moveTo>
                  <a:lnTo>
                    <a:pt x="914400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5</a:t>
            </a:fld>
            <a:endParaRPr spc="-2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A058E21-6714-2B9C-7553-1FD5C18CA41B}"/>
                  </a:ext>
                </a:extLst>
              </p14:cNvPr>
              <p14:cNvContentPartPr/>
              <p14:nvPr/>
            </p14:nvContentPartPr>
            <p14:xfrm>
              <a:off x="1429920" y="1860120"/>
              <a:ext cx="8322840" cy="4441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A058E21-6714-2B9C-7553-1FD5C18CA4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0560" y="1850760"/>
                <a:ext cx="8341560" cy="446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3" y="448049"/>
            <a:ext cx="9144000" cy="1237615"/>
            <a:chOff x="457193" y="448049"/>
            <a:chExt cx="9144000" cy="1237615"/>
          </a:xfrm>
        </p:grpSpPr>
        <p:sp>
          <p:nvSpPr>
            <p:cNvPr id="3" name="object 3"/>
            <p:cNvSpPr/>
            <p:nvPr/>
          </p:nvSpPr>
          <p:spPr>
            <a:xfrm>
              <a:off x="457193" y="457193"/>
              <a:ext cx="9144000" cy="1228725"/>
            </a:xfrm>
            <a:custGeom>
              <a:avLst/>
              <a:gdLst/>
              <a:ahLst/>
              <a:cxnLst/>
              <a:rect l="l" t="t" r="r" b="b"/>
              <a:pathLst>
                <a:path w="9144000" h="1228725">
                  <a:moveTo>
                    <a:pt x="9143999" y="1228343"/>
                  </a:moveTo>
                  <a:lnTo>
                    <a:pt x="9143999" y="0"/>
                  </a:lnTo>
                  <a:lnTo>
                    <a:pt x="0" y="0"/>
                  </a:lnTo>
                  <a:lnTo>
                    <a:pt x="0" y="1228343"/>
                  </a:lnTo>
                  <a:lnTo>
                    <a:pt x="9143999" y="1228343"/>
                  </a:lnTo>
                  <a:close/>
                </a:path>
              </a:pathLst>
            </a:custGeom>
            <a:solidFill>
              <a:srgbClr val="2F6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14103" y="448049"/>
              <a:ext cx="387350" cy="378460"/>
            </a:xfrm>
            <a:custGeom>
              <a:avLst/>
              <a:gdLst/>
              <a:ahLst/>
              <a:cxnLst/>
              <a:rect l="l" t="t" r="r" b="b"/>
              <a:pathLst>
                <a:path w="387350" h="378459">
                  <a:moveTo>
                    <a:pt x="387095" y="377951"/>
                  </a:moveTo>
                  <a:lnTo>
                    <a:pt x="387095" y="0"/>
                  </a:lnTo>
                  <a:lnTo>
                    <a:pt x="0" y="0"/>
                  </a:lnTo>
                  <a:lnTo>
                    <a:pt x="387095" y="3779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57193" y="7021067"/>
            <a:ext cx="9144000" cy="299085"/>
          </a:xfrm>
          <a:custGeom>
            <a:avLst/>
            <a:gdLst/>
            <a:ahLst/>
            <a:cxnLst/>
            <a:rect l="l" t="t" r="r" b="b"/>
            <a:pathLst>
              <a:path w="9144000" h="299084">
                <a:moveTo>
                  <a:pt x="9143999" y="298703"/>
                </a:moveTo>
                <a:lnTo>
                  <a:pt x="9143999" y="0"/>
                </a:lnTo>
                <a:lnTo>
                  <a:pt x="0" y="0"/>
                </a:lnTo>
                <a:lnTo>
                  <a:pt x="0" y="298703"/>
                </a:lnTo>
                <a:lnTo>
                  <a:pt x="9143999" y="298703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WAN</a:t>
            </a:r>
            <a:r>
              <a:rPr spc="-70"/>
              <a:t> </a:t>
            </a:r>
            <a:r>
              <a:t>Technologies</a:t>
            </a:r>
            <a:r>
              <a:rPr spc="-80"/>
              <a:t> </a:t>
            </a:r>
            <a:r>
              <a:rPr spc="-10"/>
              <a:t>(Cont.)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3766" y="4187442"/>
            <a:ext cx="2329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>
                <a:latin typeface="Arial"/>
                <a:cs typeface="Arial"/>
              </a:rPr>
              <a:t>Broadband</a:t>
            </a:r>
            <a:r>
              <a:rPr sz="2000" b="1" spc="-35">
                <a:latin typeface="Arial"/>
                <a:cs typeface="Arial"/>
              </a:rPr>
              <a:t> </a:t>
            </a:r>
            <a:r>
              <a:rPr sz="2000" b="1" spc="-1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44011" y="4585417"/>
            <a:ext cx="5053965" cy="1794510"/>
            <a:chOff x="3144011" y="4585417"/>
            <a:chExt cx="5053965" cy="17945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0" y="5193791"/>
              <a:ext cx="1514855" cy="10180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011" y="4686299"/>
              <a:ext cx="1917191" cy="9113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95" y="5693663"/>
              <a:ext cx="1530095" cy="685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3864" y="4585417"/>
              <a:ext cx="903732" cy="11326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87" y="5004815"/>
              <a:ext cx="1014984" cy="5334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394449" y="5510273"/>
            <a:ext cx="6858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  <a:spcBef>
                <a:spcPts val="95"/>
              </a:spcBef>
            </a:pPr>
            <a:r>
              <a:rPr sz="1000" b="1" spc="-10">
                <a:latin typeface="Arial"/>
                <a:cs typeface="Arial"/>
              </a:rPr>
              <a:t>SERVICE PROVIDER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97273" y="5263133"/>
            <a:ext cx="4138929" cy="1214120"/>
            <a:chOff x="4097273" y="5263133"/>
            <a:chExt cx="4138929" cy="1214120"/>
          </a:xfrm>
        </p:grpSpPr>
        <p:sp>
          <p:nvSpPr>
            <p:cNvPr id="16" name="object 16"/>
            <p:cNvSpPr/>
            <p:nvPr/>
          </p:nvSpPr>
          <p:spPr>
            <a:xfrm>
              <a:off x="4116323" y="5282183"/>
              <a:ext cx="2603500" cy="762000"/>
            </a:xfrm>
            <a:custGeom>
              <a:avLst/>
              <a:gdLst/>
              <a:ahLst/>
              <a:cxnLst/>
              <a:rect l="l" t="t" r="r" b="b"/>
              <a:pathLst>
                <a:path w="2603500" h="762000">
                  <a:moveTo>
                    <a:pt x="0" y="761999"/>
                  </a:moveTo>
                  <a:lnTo>
                    <a:pt x="486155" y="761999"/>
                  </a:lnTo>
                  <a:lnTo>
                    <a:pt x="379475" y="632459"/>
                  </a:lnTo>
                  <a:lnTo>
                    <a:pt x="925067" y="632459"/>
                  </a:lnTo>
                </a:path>
                <a:path w="2603500" h="762000">
                  <a:moveTo>
                    <a:pt x="62483" y="150875"/>
                  </a:moveTo>
                  <a:lnTo>
                    <a:pt x="505967" y="150875"/>
                  </a:lnTo>
                  <a:lnTo>
                    <a:pt x="408431" y="271271"/>
                  </a:lnTo>
                  <a:lnTo>
                    <a:pt x="906779" y="271271"/>
                  </a:lnTo>
                </a:path>
                <a:path w="2603500" h="762000">
                  <a:moveTo>
                    <a:pt x="2602991" y="0"/>
                  </a:moveTo>
                  <a:lnTo>
                    <a:pt x="2365247" y="0"/>
                  </a:lnTo>
                  <a:lnTo>
                    <a:pt x="2418587" y="65531"/>
                  </a:lnTo>
                  <a:lnTo>
                    <a:pt x="2150363" y="65531"/>
                  </a:lnTo>
                </a:path>
              </a:pathLst>
            </a:custGeom>
            <a:ln w="38099">
              <a:solidFill>
                <a:srgbClr val="CC3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6687" y="6012179"/>
              <a:ext cx="539495" cy="1051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28587" y="6006083"/>
              <a:ext cx="539750" cy="66040"/>
            </a:xfrm>
            <a:custGeom>
              <a:avLst/>
              <a:gdLst/>
              <a:ahLst/>
              <a:cxnLst/>
              <a:rect l="l" t="t" r="r" b="b"/>
              <a:pathLst>
                <a:path w="539750" h="66039">
                  <a:moveTo>
                    <a:pt x="539495" y="65531"/>
                  </a:moveTo>
                  <a:lnTo>
                    <a:pt x="256031" y="65531"/>
                  </a:lnTo>
                  <a:lnTo>
                    <a:pt x="318515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CC3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6808" y="5704331"/>
              <a:ext cx="1008888" cy="7315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8083" y="5943599"/>
              <a:ext cx="576072" cy="5334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167630" y="6200645"/>
            <a:ext cx="1947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latin typeface="Arial"/>
                <a:cs typeface="Arial"/>
              </a:rPr>
              <a:t>Cable,</a:t>
            </a:r>
            <a:r>
              <a:rPr sz="1200" b="1" spc="-35">
                <a:latin typeface="Arial"/>
                <a:cs typeface="Arial"/>
              </a:rPr>
              <a:t> </a:t>
            </a:r>
            <a:r>
              <a:rPr sz="1200" b="1">
                <a:latin typeface="Arial"/>
                <a:cs typeface="Arial"/>
              </a:rPr>
              <a:t>DSL,</a:t>
            </a:r>
            <a:r>
              <a:rPr sz="1200" b="1" spc="-35">
                <a:latin typeface="Arial"/>
                <a:cs typeface="Arial"/>
              </a:rPr>
              <a:t> </a:t>
            </a:r>
            <a:r>
              <a:rPr sz="1200" b="1">
                <a:latin typeface="Arial"/>
                <a:cs typeface="Arial"/>
              </a:rPr>
              <a:t>Wireless</a:t>
            </a:r>
            <a:r>
              <a:rPr sz="1200" b="1" spc="-40">
                <a:latin typeface="Arial"/>
                <a:cs typeface="Arial"/>
              </a:rPr>
              <a:t> </a:t>
            </a:r>
            <a:r>
              <a:rPr sz="1200" b="1" spc="-25">
                <a:latin typeface="Arial"/>
                <a:cs typeface="Arial"/>
              </a:rPr>
              <a:t>WAN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56833" y="2059939"/>
            <a:ext cx="1685289" cy="679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>
                <a:latin typeface="Arial"/>
                <a:cs typeface="Arial"/>
              </a:rPr>
              <a:t>Frame-</a:t>
            </a:r>
            <a:r>
              <a:rPr sz="2000" b="1" spc="-20">
                <a:latin typeface="Arial"/>
                <a:cs typeface="Arial"/>
              </a:rPr>
              <a:t>Relay</a:t>
            </a:r>
            <a:endParaRPr sz="2000">
              <a:latin typeface="Arial"/>
              <a:cs typeface="Arial"/>
            </a:endParaRPr>
          </a:p>
          <a:p>
            <a:pPr marL="255904">
              <a:lnSpc>
                <a:spcPct val="100000"/>
              </a:lnSpc>
              <a:spcBef>
                <a:spcPts val="1305"/>
              </a:spcBef>
            </a:pPr>
            <a:r>
              <a:rPr sz="1200" b="1">
                <a:latin typeface="Arial"/>
                <a:cs typeface="Arial"/>
              </a:rPr>
              <a:t>Synchronous</a:t>
            </a:r>
            <a:r>
              <a:rPr sz="1200" b="1" spc="-55">
                <a:latin typeface="Arial"/>
                <a:cs typeface="Arial"/>
              </a:rPr>
              <a:t> </a:t>
            </a:r>
            <a:r>
              <a:rPr sz="1200" b="1" spc="-10">
                <a:latin typeface="Arial"/>
                <a:cs typeface="Arial"/>
              </a:rPr>
              <a:t>serial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7193" y="3923538"/>
            <a:ext cx="9144000" cy="44450"/>
            <a:chOff x="457193" y="3923538"/>
            <a:chExt cx="9144000" cy="44450"/>
          </a:xfrm>
        </p:grpSpPr>
        <p:sp>
          <p:nvSpPr>
            <p:cNvPr id="24" name="object 24"/>
            <p:cNvSpPr/>
            <p:nvPr/>
          </p:nvSpPr>
          <p:spPr>
            <a:xfrm>
              <a:off x="457193" y="3948684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7193" y="394258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>
                  <a:moveTo>
                    <a:pt x="0" y="6095"/>
                  </a:moveTo>
                  <a:lnTo>
                    <a:pt x="205739" y="6095"/>
                  </a:lnTo>
                </a:path>
                <a:path w="9144000" h="6350">
                  <a:moveTo>
                    <a:pt x="8686805" y="0"/>
                  </a:moveTo>
                  <a:lnTo>
                    <a:pt x="9144005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639311" y="2837688"/>
            <a:ext cx="3977640" cy="1018540"/>
            <a:chOff x="3639311" y="2837688"/>
            <a:chExt cx="3977640" cy="1018540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9311" y="3049524"/>
              <a:ext cx="752855" cy="66418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800" y="2837688"/>
              <a:ext cx="1514855" cy="10180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6039" y="2942844"/>
              <a:ext cx="1200912" cy="70865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306057" y="3132834"/>
            <a:ext cx="6858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  <a:spcBef>
                <a:spcPts val="95"/>
              </a:spcBef>
            </a:pPr>
            <a:r>
              <a:rPr sz="1000" b="1" spc="-10">
                <a:latin typeface="Arial"/>
                <a:cs typeface="Arial"/>
              </a:rPr>
              <a:t>SERVICE PROVIDER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405121" y="3205733"/>
            <a:ext cx="2444750" cy="180975"/>
            <a:chOff x="4405121" y="3205733"/>
            <a:chExt cx="2444750" cy="180975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2271" y="3281171"/>
              <a:ext cx="452627" cy="1051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424171" y="3224783"/>
              <a:ext cx="2406650" cy="117475"/>
            </a:xfrm>
            <a:custGeom>
              <a:avLst/>
              <a:gdLst/>
              <a:ahLst/>
              <a:cxnLst/>
              <a:rect l="l" t="t" r="r" b="b"/>
              <a:pathLst>
                <a:path w="2406650" h="117475">
                  <a:moveTo>
                    <a:pt x="452627" y="50291"/>
                  </a:moveTo>
                  <a:lnTo>
                    <a:pt x="214883" y="50291"/>
                  </a:lnTo>
                  <a:lnTo>
                    <a:pt x="266699" y="117347"/>
                  </a:lnTo>
                  <a:lnTo>
                    <a:pt x="0" y="117347"/>
                  </a:lnTo>
                </a:path>
                <a:path w="2406650" h="117475">
                  <a:moveTo>
                    <a:pt x="2406395" y="0"/>
                  </a:moveTo>
                  <a:lnTo>
                    <a:pt x="2168651" y="0"/>
                  </a:lnTo>
                  <a:lnTo>
                    <a:pt x="2220467" y="65531"/>
                  </a:lnTo>
                  <a:lnTo>
                    <a:pt x="1953767" y="65531"/>
                  </a:lnTo>
                </a:path>
              </a:pathLst>
            </a:custGeom>
            <a:ln w="38099">
              <a:solidFill>
                <a:srgbClr val="CC3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6</a:t>
            </a:fld>
            <a:endParaRPr spc="-2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959B66-19AE-063F-0481-CFD900405313}"/>
                  </a:ext>
                </a:extLst>
              </p14:cNvPr>
              <p14:cNvContentPartPr/>
              <p14:nvPr/>
            </p14:nvContentPartPr>
            <p14:xfrm>
              <a:off x="1337040" y="1863720"/>
              <a:ext cx="7416720" cy="5137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959B66-19AE-063F-0481-CFD90040531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27680" y="1854360"/>
                <a:ext cx="7435440" cy="515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Network</a:t>
            </a:r>
            <a:r>
              <a:rPr spc="-75"/>
              <a:t> </a:t>
            </a:r>
            <a:r>
              <a:t>Topologies:</a:t>
            </a:r>
            <a:r>
              <a:rPr spc="-65"/>
              <a:t> </a:t>
            </a:r>
            <a:r>
              <a:t>Bus</a:t>
            </a:r>
            <a:r>
              <a:rPr spc="-60"/>
              <a:t> </a:t>
            </a:r>
            <a:r>
              <a:rPr spc="-10"/>
              <a:t>Topology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7316" y="2801111"/>
            <a:ext cx="6741159" cy="1870075"/>
            <a:chOff x="1647316" y="2801111"/>
            <a:chExt cx="6741159" cy="1870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7355" y="2830460"/>
              <a:ext cx="1281683" cy="11445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5219" y="2801111"/>
              <a:ext cx="2561844" cy="1225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244" y="2801111"/>
              <a:ext cx="1281683" cy="1225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9275" y="4338827"/>
              <a:ext cx="4861559" cy="3322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89275" y="4338827"/>
              <a:ext cx="4836160" cy="294640"/>
            </a:xfrm>
            <a:custGeom>
              <a:avLst/>
              <a:gdLst/>
              <a:ahLst/>
              <a:cxnLst/>
              <a:rect l="l" t="t" r="r" b="b"/>
              <a:pathLst>
                <a:path w="4836159" h="294639">
                  <a:moveTo>
                    <a:pt x="0" y="0"/>
                  </a:moveTo>
                  <a:lnTo>
                    <a:pt x="0" y="294131"/>
                  </a:lnTo>
                  <a:lnTo>
                    <a:pt x="4835651" y="294131"/>
                  </a:lnTo>
                  <a:lnTo>
                    <a:pt x="4835651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4303" y="3895343"/>
              <a:ext cx="3746500" cy="472440"/>
            </a:xfrm>
            <a:custGeom>
              <a:avLst/>
              <a:gdLst/>
              <a:ahLst/>
              <a:cxnLst/>
              <a:rect l="l" t="t" r="r" b="b"/>
              <a:pathLst>
                <a:path w="3746500" h="472439">
                  <a:moveTo>
                    <a:pt x="0" y="0"/>
                  </a:moveTo>
                  <a:lnTo>
                    <a:pt x="0" y="472439"/>
                  </a:lnTo>
                </a:path>
                <a:path w="3746500" h="472439">
                  <a:moveTo>
                    <a:pt x="1222247" y="19811"/>
                  </a:moveTo>
                  <a:lnTo>
                    <a:pt x="1222247" y="472439"/>
                  </a:lnTo>
                </a:path>
                <a:path w="3746500" h="472439">
                  <a:moveTo>
                    <a:pt x="2529839" y="19811"/>
                  </a:moveTo>
                  <a:lnTo>
                    <a:pt x="2529839" y="472439"/>
                  </a:lnTo>
                </a:path>
                <a:path w="3746500" h="472439">
                  <a:moveTo>
                    <a:pt x="3745991" y="22859"/>
                  </a:moveTo>
                  <a:lnTo>
                    <a:pt x="3745991" y="472439"/>
                  </a:lnTo>
                </a:path>
              </a:pathLst>
            </a:custGeom>
            <a:ln w="57149">
              <a:solidFill>
                <a:srgbClr val="CC3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491" y="4367783"/>
              <a:ext cx="938783" cy="2621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50491" y="4367783"/>
              <a:ext cx="939165" cy="222885"/>
            </a:xfrm>
            <a:custGeom>
              <a:avLst/>
              <a:gdLst/>
              <a:ahLst/>
              <a:cxnLst/>
              <a:rect l="l" t="t" r="r" b="b"/>
              <a:pathLst>
                <a:path w="939164" h="222885">
                  <a:moveTo>
                    <a:pt x="0" y="0"/>
                  </a:moveTo>
                  <a:lnTo>
                    <a:pt x="0" y="222503"/>
                  </a:lnTo>
                  <a:lnTo>
                    <a:pt x="938783" y="222503"/>
                  </a:lnTo>
                  <a:lnTo>
                    <a:pt x="938783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4927" y="4367783"/>
              <a:ext cx="963167" cy="2621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424927" y="4367783"/>
              <a:ext cx="937260" cy="222885"/>
            </a:xfrm>
            <a:custGeom>
              <a:avLst/>
              <a:gdLst/>
              <a:ahLst/>
              <a:cxnLst/>
              <a:rect l="l" t="t" r="r" b="b"/>
              <a:pathLst>
                <a:path w="937259" h="222885">
                  <a:moveTo>
                    <a:pt x="0" y="0"/>
                  </a:moveTo>
                  <a:lnTo>
                    <a:pt x="0" y="222503"/>
                  </a:lnTo>
                  <a:lnTo>
                    <a:pt x="937259" y="222503"/>
                  </a:lnTo>
                  <a:lnTo>
                    <a:pt x="937259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92451" y="4371846"/>
            <a:ext cx="48298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2230" algn="ctr">
              <a:lnSpc>
                <a:spcPct val="100000"/>
              </a:lnSpc>
              <a:spcBef>
                <a:spcPts val="100"/>
              </a:spcBef>
            </a:pPr>
            <a:r>
              <a:rPr sz="1200" b="1" spc="-10">
                <a:solidFill>
                  <a:srgbClr val="FFFFFF"/>
                </a:solidFill>
                <a:latin typeface="Arial"/>
                <a:cs typeface="Arial"/>
              </a:rPr>
              <a:t>SEGMENT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7</a:t>
            </a:fld>
            <a:endParaRPr spc="-25"/>
          </a:p>
        </p:txBody>
      </p:sp>
      <p:sp>
        <p:nvSpPr>
          <p:cNvPr id="15" name="object 15"/>
          <p:cNvSpPr txBox="1"/>
          <p:nvPr/>
        </p:nvSpPr>
        <p:spPr>
          <a:xfrm>
            <a:off x="1721611" y="4652262"/>
            <a:ext cx="822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>
                <a:latin typeface="Arial"/>
                <a:cs typeface="Arial"/>
              </a:rPr>
              <a:t>Terminator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86901" y="4659882"/>
            <a:ext cx="822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>
                <a:latin typeface="Arial"/>
                <a:cs typeface="Arial"/>
              </a:rPr>
              <a:t>Terminator</a:t>
            </a:r>
            <a:endParaRPr sz="12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1FE7A6-7A31-0C36-06DC-044E19CDFD1F}"/>
                  </a:ext>
                </a:extLst>
              </p14:cNvPr>
              <p14:cNvContentPartPr/>
              <p14:nvPr/>
            </p14:nvContentPartPr>
            <p14:xfrm>
              <a:off x="2688480" y="1929240"/>
              <a:ext cx="4831560" cy="3079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1FE7A6-7A31-0C36-06DC-044E19CDFD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9120" y="1919880"/>
                <a:ext cx="4850280" cy="309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</a:pPr>
            <a:r>
              <a:t>Network</a:t>
            </a:r>
            <a:r>
              <a:rPr spc="-70"/>
              <a:t> </a:t>
            </a:r>
            <a:r>
              <a:t>Topologies:</a:t>
            </a:r>
            <a:r>
              <a:rPr spc="-60"/>
              <a:t> </a:t>
            </a:r>
            <a:r>
              <a:t>Star</a:t>
            </a:r>
            <a:r>
              <a:rPr spc="-60"/>
              <a:t> </a:t>
            </a:r>
            <a:r>
              <a:rPr spc="-10"/>
              <a:t>Topology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16707" y="2817876"/>
            <a:ext cx="4509770" cy="2581910"/>
            <a:chOff x="2616707" y="2817876"/>
            <a:chExt cx="4509770" cy="25819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6707" y="2817876"/>
              <a:ext cx="2644139" cy="16885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8947" y="2836164"/>
              <a:ext cx="1827276" cy="12100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6707" y="4145279"/>
              <a:ext cx="1964435" cy="12542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947" y="4142232"/>
              <a:ext cx="1813560" cy="12085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05427" y="3291839"/>
              <a:ext cx="2118360" cy="1508760"/>
            </a:xfrm>
            <a:custGeom>
              <a:avLst/>
              <a:gdLst/>
              <a:ahLst/>
              <a:cxnLst/>
              <a:rect l="l" t="t" r="r" b="b"/>
              <a:pathLst>
                <a:path w="2118360" h="1508760">
                  <a:moveTo>
                    <a:pt x="13715" y="9143"/>
                  </a:moveTo>
                  <a:lnTo>
                    <a:pt x="382523" y="9143"/>
                  </a:lnTo>
                  <a:lnTo>
                    <a:pt x="382523" y="601979"/>
                  </a:lnTo>
                  <a:lnTo>
                    <a:pt x="752855" y="601979"/>
                  </a:lnTo>
                </a:path>
                <a:path w="2118360" h="1508760">
                  <a:moveTo>
                    <a:pt x="0" y="1463039"/>
                  </a:moveTo>
                  <a:lnTo>
                    <a:pt x="367283" y="1463039"/>
                  </a:lnTo>
                  <a:lnTo>
                    <a:pt x="367283" y="847343"/>
                  </a:lnTo>
                  <a:lnTo>
                    <a:pt x="737615" y="847343"/>
                  </a:lnTo>
                </a:path>
                <a:path w="2118360" h="1508760">
                  <a:moveTo>
                    <a:pt x="2118359" y="0"/>
                  </a:moveTo>
                  <a:lnTo>
                    <a:pt x="1787651" y="0"/>
                  </a:lnTo>
                  <a:lnTo>
                    <a:pt x="1787651" y="588263"/>
                  </a:lnTo>
                  <a:lnTo>
                    <a:pt x="1455419" y="588263"/>
                  </a:lnTo>
                </a:path>
                <a:path w="2118360" h="1508760">
                  <a:moveTo>
                    <a:pt x="2051303" y="1508759"/>
                  </a:moveTo>
                  <a:lnTo>
                    <a:pt x="1754123" y="1508759"/>
                  </a:lnTo>
                  <a:lnTo>
                    <a:pt x="1754123" y="847343"/>
                  </a:lnTo>
                  <a:lnTo>
                    <a:pt x="1455419" y="847343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46750" y="4451094"/>
            <a:ext cx="321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latin typeface="Arial"/>
                <a:cs typeface="Arial"/>
              </a:rPr>
              <a:t>Hub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8</a:t>
            </a:fld>
            <a:endParaRPr spc="-2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F7AEBC4-8117-2906-531D-2E031D8E52AF}"/>
                  </a:ext>
                </a:extLst>
              </p14:cNvPr>
              <p14:cNvContentPartPr/>
              <p14:nvPr/>
            </p14:nvContentPartPr>
            <p14:xfrm>
              <a:off x="2575080" y="1976760"/>
              <a:ext cx="3340800" cy="2394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F7AEBC4-8117-2906-531D-2E031D8E52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5720" y="1967400"/>
                <a:ext cx="3359520" cy="241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3600" y="2316479"/>
            <a:ext cx="5621020" cy="3888104"/>
            <a:chOff x="2133600" y="2316479"/>
            <a:chExt cx="5621020" cy="38881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0963" y="2732531"/>
              <a:ext cx="976884" cy="8122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7471" y="3201923"/>
              <a:ext cx="1324356" cy="9022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3572" y="3773423"/>
              <a:ext cx="1173479" cy="17586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02863" y="2726435"/>
              <a:ext cx="398145" cy="445134"/>
            </a:xfrm>
            <a:custGeom>
              <a:avLst/>
              <a:gdLst/>
              <a:ahLst/>
              <a:cxnLst/>
              <a:rect l="l" t="t" r="r" b="b"/>
              <a:pathLst>
                <a:path w="398145" h="445135">
                  <a:moveTo>
                    <a:pt x="0" y="0"/>
                  </a:moveTo>
                  <a:lnTo>
                    <a:pt x="198119" y="0"/>
                  </a:lnTo>
                  <a:lnTo>
                    <a:pt x="198119" y="445007"/>
                  </a:lnTo>
                  <a:lnTo>
                    <a:pt x="397763" y="44500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1631" y="3297935"/>
              <a:ext cx="396239" cy="380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113531" y="3290315"/>
              <a:ext cx="396240" cy="342900"/>
            </a:xfrm>
            <a:custGeom>
              <a:avLst/>
              <a:gdLst/>
              <a:ahLst/>
              <a:cxnLst/>
              <a:rect l="l" t="t" r="r" b="b"/>
              <a:pathLst>
                <a:path w="396239" h="342900">
                  <a:moveTo>
                    <a:pt x="0" y="342899"/>
                  </a:moveTo>
                  <a:lnTo>
                    <a:pt x="196595" y="342899"/>
                  </a:lnTo>
                  <a:lnTo>
                    <a:pt x="196595" y="0"/>
                  </a:lnTo>
                  <a:lnTo>
                    <a:pt x="39623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4876" y="3761231"/>
              <a:ext cx="1053084" cy="18013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19371" y="3195827"/>
              <a:ext cx="449580" cy="1961514"/>
            </a:xfrm>
            <a:custGeom>
              <a:avLst/>
              <a:gdLst/>
              <a:ahLst/>
              <a:cxnLst/>
              <a:rect l="l" t="t" r="r" b="b"/>
              <a:pathLst>
                <a:path w="449579" h="1961514">
                  <a:moveTo>
                    <a:pt x="0" y="0"/>
                  </a:moveTo>
                  <a:lnTo>
                    <a:pt x="224027" y="0"/>
                  </a:lnTo>
                  <a:lnTo>
                    <a:pt x="224027" y="413003"/>
                  </a:lnTo>
                  <a:lnTo>
                    <a:pt x="449579" y="413003"/>
                  </a:lnTo>
                </a:path>
                <a:path w="449579" h="1961514">
                  <a:moveTo>
                    <a:pt x="9143" y="1961387"/>
                  </a:moveTo>
                  <a:lnTo>
                    <a:pt x="228599" y="1961387"/>
                  </a:lnTo>
                  <a:lnTo>
                    <a:pt x="228599" y="571499"/>
                  </a:lnTo>
                  <a:lnTo>
                    <a:pt x="449579" y="5714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1631" y="4757927"/>
              <a:ext cx="396239" cy="4846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7588" y="2316479"/>
              <a:ext cx="1906524" cy="18623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13531" y="4751831"/>
              <a:ext cx="396240" cy="445134"/>
            </a:xfrm>
            <a:custGeom>
              <a:avLst/>
              <a:gdLst/>
              <a:ahLst/>
              <a:cxnLst/>
              <a:rect l="l" t="t" r="r" b="b"/>
              <a:pathLst>
                <a:path w="396239" h="445135">
                  <a:moveTo>
                    <a:pt x="0" y="0"/>
                  </a:moveTo>
                  <a:lnTo>
                    <a:pt x="196595" y="0"/>
                  </a:lnTo>
                  <a:lnTo>
                    <a:pt x="196595" y="445007"/>
                  </a:lnTo>
                  <a:lnTo>
                    <a:pt x="396239" y="445007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0775" y="5323331"/>
              <a:ext cx="396239" cy="3809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22675" y="2712719"/>
              <a:ext cx="3789045" cy="2947670"/>
            </a:xfrm>
            <a:custGeom>
              <a:avLst/>
              <a:gdLst/>
              <a:ahLst/>
              <a:cxnLst/>
              <a:rect l="l" t="t" r="r" b="b"/>
              <a:pathLst>
                <a:path w="3789045" h="2947670">
                  <a:moveTo>
                    <a:pt x="0" y="2947415"/>
                  </a:moveTo>
                  <a:lnTo>
                    <a:pt x="196595" y="2947415"/>
                  </a:lnTo>
                  <a:lnTo>
                    <a:pt x="196595" y="2604515"/>
                  </a:lnTo>
                  <a:lnTo>
                    <a:pt x="396239" y="2604515"/>
                  </a:lnTo>
                </a:path>
                <a:path w="3789045" h="2947670">
                  <a:moveTo>
                    <a:pt x="3788663" y="0"/>
                  </a:moveTo>
                  <a:lnTo>
                    <a:pt x="3592067" y="0"/>
                  </a:lnTo>
                  <a:lnTo>
                    <a:pt x="3592067" y="446531"/>
                  </a:lnTo>
                  <a:lnTo>
                    <a:pt x="3392423" y="446531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4055" y="3284219"/>
              <a:ext cx="396239" cy="3809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505955" y="3278123"/>
              <a:ext cx="396240" cy="342900"/>
            </a:xfrm>
            <a:custGeom>
              <a:avLst/>
              <a:gdLst/>
              <a:ahLst/>
              <a:cxnLst/>
              <a:rect l="l" t="t" r="r" b="b"/>
              <a:pathLst>
                <a:path w="396240" h="342900">
                  <a:moveTo>
                    <a:pt x="396239" y="342899"/>
                  </a:moveTo>
                  <a:lnTo>
                    <a:pt x="199643" y="342899"/>
                  </a:lnTo>
                  <a:lnTo>
                    <a:pt x="199643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4876" y="3189731"/>
              <a:ext cx="449579" cy="4511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46776" y="3183635"/>
              <a:ext cx="449580" cy="1961514"/>
            </a:xfrm>
            <a:custGeom>
              <a:avLst/>
              <a:gdLst/>
              <a:ahLst/>
              <a:cxnLst/>
              <a:rect l="l" t="t" r="r" b="b"/>
              <a:pathLst>
                <a:path w="449579" h="1961514">
                  <a:moveTo>
                    <a:pt x="449579" y="0"/>
                  </a:moveTo>
                  <a:lnTo>
                    <a:pt x="225551" y="0"/>
                  </a:lnTo>
                  <a:lnTo>
                    <a:pt x="225551" y="411479"/>
                  </a:lnTo>
                  <a:lnTo>
                    <a:pt x="0" y="411479"/>
                  </a:lnTo>
                </a:path>
                <a:path w="449579" h="1961514">
                  <a:moveTo>
                    <a:pt x="438911" y="1961387"/>
                  </a:moveTo>
                  <a:lnTo>
                    <a:pt x="220979" y="1961387"/>
                  </a:lnTo>
                  <a:lnTo>
                    <a:pt x="220979" y="571499"/>
                  </a:lnTo>
                  <a:lnTo>
                    <a:pt x="0" y="5714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4055" y="4341875"/>
              <a:ext cx="1200912" cy="18623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505955" y="4738115"/>
              <a:ext cx="396240" cy="447040"/>
            </a:xfrm>
            <a:custGeom>
              <a:avLst/>
              <a:gdLst/>
              <a:ahLst/>
              <a:cxnLst/>
              <a:rect l="l" t="t" r="r" b="b"/>
              <a:pathLst>
                <a:path w="396240" h="447039">
                  <a:moveTo>
                    <a:pt x="396239" y="0"/>
                  </a:moveTo>
                  <a:lnTo>
                    <a:pt x="199643" y="0"/>
                  </a:lnTo>
                  <a:lnTo>
                    <a:pt x="199643" y="446531"/>
                  </a:lnTo>
                  <a:lnTo>
                    <a:pt x="0" y="446531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88" y="5309615"/>
              <a:ext cx="397763" cy="3809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95288" y="5303519"/>
              <a:ext cx="398145" cy="342900"/>
            </a:xfrm>
            <a:custGeom>
              <a:avLst/>
              <a:gdLst/>
              <a:ahLst/>
              <a:cxnLst/>
              <a:rect l="l" t="t" r="r" b="b"/>
              <a:pathLst>
                <a:path w="398145" h="342900">
                  <a:moveTo>
                    <a:pt x="397763" y="342899"/>
                  </a:moveTo>
                  <a:lnTo>
                    <a:pt x="201167" y="342899"/>
                  </a:lnTo>
                  <a:lnTo>
                    <a:pt x="201167" y="0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3600" y="2328671"/>
              <a:ext cx="937260" cy="18623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42744" y="4354067"/>
              <a:ext cx="928116" cy="89651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53411" y="5280659"/>
              <a:ext cx="928116" cy="896513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737235" marR="4015740">
              <a:lnSpc>
                <a:spcPts val="3240"/>
              </a:lnSpc>
              <a:spcBef>
                <a:spcPts val="1605"/>
              </a:spcBef>
            </a:pPr>
            <a:r>
              <a:t>Network</a:t>
            </a:r>
            <a:r>
              <a:rPr spc="-114"/>
              <a:t> </a:t>
            </a:r>
            <a:r>
              <a:rPr spc="-10"/>
              <a:t>Topologies: </a:t>
            </a:r>
            <a:r>
              <a:t>Extended</a:t>
            </a:r>
            <a:r>
              <a:rPr spc="-55"/>
              <a:t> </a:t>
            </a:r>
            <a:r>
              <a:t>Star</a:t>
            </a:r>
            <a:r>
              <a:rPr spc="-60"/>
              <a:t> </a:t>
            </a:r>
            <a:r>
              <a:rPr spc="-10"/>
              <a:t>Topology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t>©</a:t>
            </a:r>
            <a:r>
              <a:rPr spc="-15"/>
              <a:t> </a:t>
            </a:r>
            <a:r>
              <a:t>2006</a:t>
            </a:r>
            <a:r>
              <a:rPr spc="-20"/>
              <a:t> </a:t>
            </a:r>
            <a:r>
              <a:t>Cisco</a:t>
            </a:r>
            <a:r>
              <a:rPr spc="-20"/>
              <a:t> </a:t>
            </a:r>
            <a:r>
              <a:t>Systems,</a:t>
            </a:r>
            <a:r>
              <a:rPr spc="5"/>
              <a:t> </a:t>
            </a:r>
            <a:r>
              <a:t>Inc.</a:t>
            </a:r>
            <a:r>
              <a:rPr spc="-5"/>
              <a:t> </a:t>
            </a:r>
            <a:r>
              <a:t>All</a:t>
            </a:r>
            <a:r>
              <a:rPr spc="-15"/>
              <a:t> </a:t>
            </a:r>
            <a:r>
              <a:t>rights</a:t>
            </a:r>
            <a:r>
              <a:rPr spc="-25"/>
              <a:t> </a:t>
            </a:r>
            <a:r>
              <a:rPr spc="-10"/>
              <a:t>reserved.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80"/>
              </a:lnSpc>
            </a:pPr>
            <a:r>
              <a:rPr spc="-10"/>
              <a:t>SMBUF-</a:t>
            </a:r>
            <a:fld id="{81D60167-4931-47E6-BA6A-407CBD079E47}" type="slidenum">
              <a:rPr spc="-25" dirty="0"/>
              <a:t>9</a:t>
            </a:fld>
            <a:endParaRPr spc="-2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0EC777D-FD7B-EB25-357E-16B54C704BE1}"/>
                  </a:ext>
                </a:extLst>
              </p14:cNvPr>
              <p14:cNvContentPartPr/>
              <p14:nvPr/>
            </p14:nvContentPartPr>
            <p14:xfrm>
              <a:off x="2022840" y="2647080"/>
              <a:ext cx="5996880" cy="3144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0EC777D-FD7B-EB25-357E-16B54C704B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3480" y="2637720"/>
                <a:ext cx="6015600" cy="316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0f5a1e6-d4e3-47d1-9012-1505a8dfbb80">
      <Terms xmlns="http://schemas.microsoft.com/office/infopath/2007/PartnerControls"/>
    </lcf76f155ced4ddcb4097134ff3c332f>
    <TaxCatchAll xmlns="e4bf15f4-fa23-420c-89bc-93563c9a78d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33CA1B83D68A4087A0203253A3CCBC" ma:contentTypeVersion="9" ma:contentTypeDescription="Create a new document." ma:contentTypeScope="" ma:versionID="46740b858379e7194240ef79f672b7b4">
  <xsd:schema xmlns:xsd="http://www.w3.org/2001/XMLSchema" xmlns:xs="http://www.w3.org/2001/XMLSchema" xmlns:p="http://schemas.microsoft.com/office/2006/metadata/properties" xmlns:ns2="60f5a1e6-d4e3-47d1-9012-1505a8dfbb80" xmlns:ns3="e4bf15f4-fa23-420c-89bc-93563c9a78d1" targetNamespace="http://schemas.microsoft.com/office/2006/metadata/properties" ma:root="true" ma:fieldsID="0a49e130649110f8cce8ebda189e6340" ns2:_="" ns3:_="">
    <xsd:import namespace="60f5a1e6-d4e3-47d1-9012-1505a8dfbb80"/>
    <xsd:import namespace="e4bf15f4-fa23-420c-89bc-93563c9a78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f5a1e6-d4e3-47d1-9012-1505a8dfbb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9d5761f-4309-40be-b527-3e2d09d60de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f15f4-fa23-420c-89bc-93563c9a78d1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1d6b5f20-41bd-45c7-af89-71c22e4ba140}" ma:internalName="TaxCatchAll" ma:showField="CatchAllData" ma:web="e4bf15f4-fa23-420c-89bc-93563c9a78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91857B-C77E-4DC2-886B-6370688D96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B329C9E-75A2-4A65-B9F4-FBEAECDCCC6C}"/>
</file>

<file path=customXml/itemProps3.xml><?xml version="1.0" encoding="utf-8"?>
<ds:datastoreItem xmlns:ds="http://schemas.openxmlformats.org/officeDocument/2006/customXml" ds:itemID="{BC752BA7-718C-43C6-BDEA-773BB54925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SMB University: Cisco SMB Foundation Solutions</vt:lpstr>
      <vt:lpstr> Objectives</vt:lpstr>
      <vt:lpstr> What is a Network?</vt:lpstr>
      <vt:lpstr> Types of Networks</vt:lpstr>
      <vt:lpstr> WAN Technologies</vt:lpstr>
      <vt:lpstr> WAN Technologies (Cont.)</vt:lpstr>
      <vt:lpstr> Network Topologies: Bus Topology</vt:lpstr>
      <vt:lpstr> Network Topologies: Star Topology</vt:lpstr>
      <vt:lpstr>Network Topologies: Extended Star Topology</vt:lpstr>
      <vt:lpstr>PowerPoint Presentation</vt:lpstr>
      <vt:lpstr> The Seven Layers of the OSI Model</vt:lpstr>
      <vt:lpstr> The Seven Layers of the OSI Model (Cont.)</vt:lpstr>
      <vt:lpstr> The Seven Layers of the OSI Model (Cont.)</vt:lpstr>
      <vt:lpstr> The Seven Layers of the OSI Model (Cont.)</vt:lpstr>
      <vt:lpstr> The Seven Layers of the OSI Model (Cont.)</vt:lpstr>
      <vt:lpstr> Physical Media Types</vt:lpstr>
      <vt:lpstr> Physical Media Types (Cont.)</vt:lpstr>
      <vt:lpstr> Physical Media Comparison</vt:lpstr>
      <vt:lpstr> Hub or Repeater</vt:lpstr>
      <vt:lpstr> Network Interface Card</vt:lpstr>
      <vt:lpstr> Hub (Multiport Repeater)</vt:lpstr>
      <vt:lpstr> WAN—Physical Layer Implementations</vt:lpstr>
      <vt:lpstr>Physical Media</vt:lpstr>
      <vt:lpstr> Data Link Layer</vt:lpstr>
      <vt:lpstr> MAC Address</vt:lpstr>
      <vt:lpstr> Data Link Devices</vt:lpstr>
      <vt:lpstr> Switch</vt:lpstr>
      <vt:lpstr> Network Layer</vt:lpstr>
      <vt:lpstr> Network Layer Devices</vt:lpstr>
      <vt:lpstr> Network Layer (Cont.)</vt:lpstr>
      <vt:lpstr> Routers</vt:lpstr>
      <vt:lpstr> Layer 3 Switches</vt:lpstr>
      <vt:lpstr> Multilayer Switching</vt:lpstr>
      <vt:lpstr> Transport Layer Implementations</vt:lpstr>
      <vt:lpstr> Gateway</vt:lpstr>
      <vt:lpstr> Firewalls</vt:lpstr>
      <vt:lpstr>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SMB University: Cisco SMB Foundation Solutions</dc:title>
  <dc:creator>iillingw</dc:creator>
  <cp:revision>10</cp:revision>
  <dcterms:created xsi:type="dcterms:W3CDTF">2023-03-09T23:19:53Z</dcterms:created>
  <dcterms:modified xsi:type="dcterms:W3CDTF">2023-08-31T05:59:28Z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ccessLevel">
    <vt:lpwstr/>
  </property>
  <property fmtid="{D5CDD505-2E9C-101B-9397-08002B2CF9AE}" pid="3" name="Country">
    <vt:lpwstr/>
  </property>
  <property fmtid="{D5CDD505-2E9C-101B-9397-08002B2CF9AE}" pid="4" name="Created">
    <vt:filetime>2007-03-08T00:00:00Z</vt:filetime>
  </property>
  <property fmtid="{D5CDD505-2E9C-101B-9397-08002B2CF9AE}" pid="5" name="Creator">
    <vt:lpwstr>PScript5.dll Version 5.2</vt:lpwstr>
  </property>
  <property fmtid="{D5CDD505-2E9C-101B-9397-08002B2CF9AE}" pid="6" name="Date">
    <vt:lpwstr/>
  </property>
  <property fmtid="{D5CDD505-2E9C-101B-9397-08002B2CF9AE}" pid="7" name="Iapath">
    <vt:lpwstr/>
  </property>
  <property fmtid="{D5CDD505-2E9C-101B-9397-08002B2CF9AE}" pid="8" name="Language">
    <vt:lpwstr/>
  </property>
  <property fmtid="{D5CDD505-2E9C-101B-9397-08002B2CF9AE}" pid="9" name="LastSaved">
    <vt:filetime>2023-03-09T00:00:00Z</vt:filetime>
  </property>
  <property fmtid="{D5CDD505-2E9C-101B-9397-08002B2CF9AE}" pid="10" name="Producer">
    <vt:lpwstr>iText 1.4.1 (by lowagie.com)</vt:lpwstr>
  </property>
  <property fmtid="{D5CDD505-2E9C-101B-9397-08002B2CF9AE}" pid="11" name="ContentTypeId">
    <vt:lpwstr>0x010100DC33CA1B83D68A4087A0203253A3CCBC</vt:lpwstr>
  </property>
</Properties>
</file>